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6" r:id="rId4"/>
    <p:sldMasterId id="2147483707" r:id="rId5"/>
    <p:sldMasterId id="2147483708" r:id="rId6"/>
    <p:sldMasterId id="2147483709" r:id="rId7"/>
    <p:sldMasterId id="214748371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y="5143500" cx="9144000"/>
  <p:notesSz cx="6858000" cy="9144000"/>
  <p:embeddedFontLst>
    <p:embeddedFont>
      <p:font typeface="Raleway"/>
      <p:regular r:id="rId28"/>
      <p:bold r:id="rId29"/>
      <p:italic r:id="rId30"/>
      <p:boldItalic r:id="rId31"/>
    </p:embeddedFont>
    <p:embeddedFont>
      <p:font typeface="Varela"/>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aleway-regular.fntdata"/><Relationship Id="rId27" Type="http://schemas.openxmlformats.org/officeDocument/2006/relationships/slide" Target="slides/slide18.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aleway-bold.fntdata"/><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2.xml"/><Relationship Id="rId10" Type="http://schemas.openxmlformats.org/officeDocument/2006/relationships/slide" Target="slides/slide1.xml"/><Relationship Id="rId32" Type="http://schemas.openxmlformats.org/officeDocument/2006/relationships/font" Target="fonts/Varela-regular.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4e7a550cf_2_57: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64e7a550cf_2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Sai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f02cca3d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f02cca3d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4f02cca3d_3_29: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64f02cca3d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4f02cca3d_3_113: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64f02cca3d_3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4f02cca3d_3_133: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64f02cca3d_3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Localisation of the car behind and forward of him. Exact location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4e7a550cf_2_490: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64e7a550cf_2_4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4e7a550cf_2_504: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64e7a550cf_2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4e7a550cf_2_345: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64e7a550cf_2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To wrap things up, the benefits that blockchain technology provides are simply too great to pass up. Out of all of the available providers, we believe that CargoSmart is the best option for NWSA  because of its high growth network opportunity and potential for a NPV and cost savings of 24.7million dollars.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4e7a550cf_2_368: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64e7a550cf_2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4f02cca3d_3_24: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64f02cca3d_3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4f02cca3d_0_85: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64f02cca3d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Fun Fact</a:t>
            </a:r>
            <a:br>
              <a:rPr lang="en" sz="2400">
                <a:solidFill>
                  <a:schemeClr val="lt1"/>
                </a:solidFill>
                <a:latin typeface="Varela"/>
                <a:ea typeface="Varela"/>
                <a:cs typeface="Varela"/>
                <a:sym typeface="Varela"/>
              </a:rPr>
            </a:br>
            <a:br>
              <a:rPr lang="en" sz="2400">
                <a:solidFill>
                  <a:schemeClr val="lt1"/>
                </a:solidFill>
                <a:latin typeface="Varela"/>
                <a:ea typeface="Varela"/>
                <a:cs typeface="Varela"/>
                <a:sym typeface="Varela"/>
              </a:rPr>
            </a:br>
            <a:r>
              <a:rPr lang="en" sz="2400">
                <a:solidFill>
                  <a:schemeClr val="lt1"/>
                </a:solidFill>
                <a:latin typeface="Varela"/>
                <a:ea typeface="Varela"/>
                <a:cs typeface="Varela"/>
                <a:sym typeface="Varela"/>
              </a:rPr>
              <a:t>We are all Transfer Students from</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 West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East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Varela"/>
                <a:ea typeface="Varela"/>
                <a:cs typeface="Varela"/>
                <a:sym typeface="Varela"/>
              </a:rPr>
              <a:t>and </a:t>
            </a:r>
            <a:endParaRPr sz="18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Midwest</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Our First Semester Here!!!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Fun Fact</a:t>
            </a:r>
            <a:br>
              <a:rPr lang="en" sz="2400">
                <a:solidFill>
                  <a:schemeClr val="lt1"/>
                </a:solidFill>
                <a:latin typeface="Varela"/>
                <a:ea typeface="Varela"/>
                <a:cs typeface="Varela"/>
                <a:sym typeface="Varela"/>
              </a:rPr>
            </a:br>
            <a:br>
              <a:rPr lang="en" sz="2400">
                <a:solidFill>
                  <a:schemeClr val="lt1"/>
                </a:solidFill>
                <a:latin typeface="Varela"/>
                <a:ea typeface="Varela"/>
                <a:cs typeface="Varela"/>
                <a:sym typeface="Varela"/>
              </a:rPr>
            </a:br>
            <a:r>
              <a:rPr lang="en" sz="2400">
                <a:solidFill>
                  <a:schemeClr val="lt1"/>
                </a:solidFill>
                <a:latin typeface="Varela"/>
                <a:ea typeface="Varela"/>
                <a:cs typeface="Varela"/>
                <a:sym typeface="Varela"/>
              </a:rPr>
              <a:t>We are all Transfer Students from</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 West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East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Varela"/>
                <a:ea typeface="Varela"/>
                <a:cs typeface="Varela"/>
                <a:sym typeface="Varela"/>
              </a:rPr>
              <a:t>and </a:t>
            </a:r>
            <a:endParaRPr sz="18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Midwest</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Our First Semester Here!!!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Fun Fact</a:t>
            </a:r>
            <a:br>
              <a:rPr lang="en" sz="2400">
                <a:solidFill>
                  <a:schemeClr val="lt1"/>
                </a:solidFill>
                <a:latin typeface="Varela"/>
                <a:ea typeface="Varela"/>
                <a:cs typeface="Varela"/>
                <a:sym typeface="Varela"/>
              </a:rPr>
            </a:br>
            <a:br>
              <a:rPr lang="en" sz="2400">
                <a:solidFill>
                  <a:schemeClr val="lt1"/>
                </a:solidFill>
                <a:latin typeface="Varela"/>
                <a:ea typeface="Varela"/>
                <a:cs typeface="Varela"/>
                <a:sym typeface="Varela"/>
              </a:rPr>
            </a:br>
            <a:r>
              <a:rPr lang="en" sz="2400">
                <a:solidFill>
                  <a:schemeClr val="lt1"/>
                </a:solidFill>
                <a:latin typeface="Varela"/>
                <a:ea typeface="Varela"/>
                <a:cs typeface="Varela"/>
                <a:sym typeface="Varela"/>
              </a:rPr>
              <a:t>We are all Transfer Students from</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 West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East Coast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1800">
                <a:solidFill>
                  <a:schemeClr val="lt1"/>
                </a:solidFill>
                <a:latin typeface="Varela"/>
                <a:ea typeface="Varela"/>
                <a:cs typeface="Varela"/>
                <a:sym typeface="Varela"/>
              </a:rPr>
              <a:t>and </a:t>
            </a:r>
            <a:endParaRPr sz="18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Midwest</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t/>
            </a:r>
            <a:endParaRPr sz="2400">
              <a:solidFill>
                <a:schemeClr val="lt1"/>
              </a:solidFill>
              <a:latin typeface="Varela"/>
              <a:ea typeface="Varela"/>
              <a:cs typeface="Varela"/>
              <a:sym typeface="Varela"/>
            </a:endParaRPr>
          </a:p>
          <a:p>
            <a:pPr indent="0" lvl="0" marL="0" rtl="0" algn="ctr">
              <a:lnSpc>
                <a:spcPct val="115000"/>
              </a:lnSpc>
              <a:spcBef>
                <a:spcPts val="0"/>
              </a:spcBef>
              <a:spcAft>
                <a:spcPts val="0"/>
              </a:spcAft>
              <a:buClr>
                <a:schemeClr val="dk1"/>
              </a:buClr>
              <a:buSzPts val="1100"/>
              <a:buFont typeface="Arial"/>
              <a:buNone/>
            </a:pPr>
            <a:r>
              <a:rPr lang="en" sz="2400">
                <a:solidFill>
                  <a:schemeClr val="lt1"/>
                </a:solidFill>
                <a:latin typeface="Varela"/>
                <a:ea typeface="Varela"/>
                <a:cs typeface="Varela"/>
                <a:sym typeface="Varela"/>
              </a:rPr>
              <a:t>Our First Semester Here!!! </a:t>
            </a:r>
            <a:endParaRPr sz="2400">
              <a:solidFill>
                <a:schemeClr val="lt1"/>
              </a:solidFill>
              <a:latin typeface="Varela"/>
              <a:ea typeface="Varela"/>
              <a:cs typeface="Varela"/>
              <a:sym typeface="Varela"/>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f02cca3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4f02cca3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4e7a550cf_2_121: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64e7a550cf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This got us thinking “How do we make it quicker to detect realt”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4e7a550cf_2_227: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64e7a550cf_2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Miles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64f02cca3d_0_81: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64f02cca3d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Localisation of the car behind and forward of him. Exact location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4f02cca3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64f02cca3d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e7a550cf_2_245: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64e7a550cf_2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e7a550cf_2_256:notes"/>
          <p:cNvSpPr/>
          <p:nvPr>
            <p:ph idx="2" type="sldImg"/>
          </p:nvPr>
        </p:nvSpPr>
        <p:spPr>
          <a:xfrm>
            <a:off x="38117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64e7a550cf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Bree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529"/>
            </a:srgbClr>
          </a:solidFill>
          <a:ln>
            <a:noFill/>
          </a:ln>
        </p:spPr>
      </p:sp>
      <p:sp>
        <p:nvSpPr>
          <p:cNvPr id="56" name="Google Shape;56;p14"/>
          <p:cNvSpPr txBox="1"/>
          <p:nvPr>
            <p:ph type="ctrTitle"/>
          </p:nvPr>
        </p:nvSpPr>
        <p:spPr>
          <a:xfrm>
            <a:off x="457200" y="3363425"/>
            <a:ext cx="3850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p:bg>
      <p:bgPr>
        <a:solidFill>
          <a:srgbClr val="FFFFFF"/>
        </a:solidFill>
      </p:bgPr>
    </p:bg>
    <p:spTree>
      <p:nvGrpSpPr>
        <p:cNvPr id="57" name="Shape 57"/>
        <p:cNvGrpSpPr/>
        <p:nvPr/>
      </p:nvGrpSpPr>
      <p:grpSpPr>
        <a:xfrm>
          <a:off x="0" y="0"/>
          <a:ext cx="0" cy="0"/>
          <a:chOff x="0" y="0"/>
          <a:chExt cx="0" cy="0"/>
        </a:xfrm>
      </p:grpSpPr>
      <p:sp>
        <p:nvSpPr>
          <p:cNvPr id="58" name="Google Shape;58;p15"/>
          <p:cNvSpPr txBox="1"/>
          <p:nvPr>
            <p:ph type="title"/>
          </p:nvPr>
        </p:nvSpPr>
        <p:spPr>
          <a:xfrm>
            <a:off x="457200" y="984875"/>
            <a:ext cx="2383800" cy="6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rgbClr val="000000"/>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59" name="Google Shape;59;p1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16"/>
          <p:cNvSpPr/>
          <p:nvPr/>
        </p:nvSpPr>
        <p:spPr>
          <a:xfrm>
            <a:off x="75" y="75"/>
            <a:ext cx="9144000" cy="5143500"/>
          </a:xfrm>
          <a:prstGeom prst="rect">
            <a:avLst/>
          </a:prstGeom>
          <a:solidFill>
            <a:srgbClr val="212539">
              <a:alpha val="6352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_1">
  <p:cSld name="TITLE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7"/>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65" name="Google Shape;65;p1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66" name="Google Shape;66;p17"/>
          <p:cNvSpPr txBox="1"/>
          <p:nvPr>
            <p:ph idx="1" type="body"/>
          </p:nvPr>
        </p:nvSpPr>
        <p:spPr>
          <a:xfrm>
            <a:off x="2576800" y="832475"/>
            <a:ext cx="3990600" cy="3841200"/>
          </a:xfrm>
          <a:prstGeom prst="rect">
            <a:avLst/>
          </a:prstGeom>
          <a:noFill/>
          <a:ln>
            <a:noFill/>
          </a:ln>
        </p:spPr>
        <p:txBody>
          <a:bodyPr anchorCtr="0" anchor="ctr" bIns="91425" lIns="91425" spcFirstLastPara="1" rIns="91425" wrap="square" tIns="91425">
            <a:noAutofit/>
          </a:bodyPr>
          <a:lstStyle>
            <a:lvl1pPr indent="-381000" lvl="0" marL="457200" algn="ctr">
              <a:lnSpc>
                <a:spcPct val="115000"/>
              </a:lnSpc>
              <a:spcBef>
                <a:spcPts val="0"/>
              </a:spcBef>
              <a:spcAft>
                <a:spcPts val="0"/>
              </a:spcAft>
              <a:buSzPts val="2400"/>
              <a:buChar char="╺"/>
              <a:defRPr sz="2400"/>
            </a:lvl1pPr>
            <a:lvl2pPr indent="-381000" lvl="1" marL="914400" algn="ctr">
              <a:lnSpc>
                <a:spcPct val="115000"/>
              </a:lnSpc>
              <a:spcBef>
                <a:spcPts val="1000"/>
              </a:spcBef>
              <a:spcAft>
                <a:spcPts val="0"/>
              </a:spcAft>
              <a:buSzPts val="2400"/>
              <a:buChar char="╶"/>
              <a:defRPr sz="2400"/>
            </a:lvl2pPr>
            <a:lvl3pPr indent="-381000" lvl="2" marL="1371600" algn="ctr">
              <a:lnSpc>
                <a:spcPct val="115000"/>
              </a:lnSpc>
              <a:spcBef>
                <a:spcPts val="1000"/>
              </a:spcBef>
              <a:spcAft>
                <a:spcPts val="0"/>
              </a:spcAft>
              <a:buSzPts val="2400"/>
              <a:buChar char="╶"/>
              <a:defRPr sz="2400"/>
            </a:lvl3pPr>
            <a:lvl4pPr indent="-381000" lvl="3" marL="1828800" algn="ctr">
              <a:lnSpc>
                <a:spcPct val="115000"/>
              </a:lnSpc>
              <a:spcBef>
                <a:spcPts val="1000"/>
              </a:spcBef>
              <a:spcAft>
                <a:spcPts val="0"/>
              </a:spcAft>
              <a:buSzPts val="2400"/>
              <a:buChar char="╶"/>
              <a:defRPr sz="2400"/>
            </a:lvl4pPr>
            <a:lvl5pPr indent="-381000" lvl="4" marL="2286000" algn="ctr">
              <a:lnSpc>
                <a:spcPct val="115000"/>
              </a:lnSpc>
              <a:spcBef>
                <a:spcPts val="1000"/>
              </a:spcBef>
              <a:spcAft>
                <a:spcPts val="0"/>
              </a:spcAft>
              <a:buSzPts val="2400"/>
              <a:buChar char="╶"/>
              <a:defRPr sz="2400"/>
            </a:lvl5pPr>
            <a:lvl6pPr indent="-381000" lvl="5" marL="2743200" algn="ctr">
              <a:lnSpc>
                <a:spcPct val="115000"/>
              </a:lnSpc>
              <a:spcBef>
                <a:spcPts val="1000"/>
              </a:spcBef>
              <a:spcAft>
                <a:spcPts val="0"/>
              </a:spcAft>
              <a:buSzPts val="2400"/>
              <a:buChar char="╶"/>
              <a:defRPr sz="2400"/>
            </a:lvl6pPr>
            <a:lvl7pPr indent="-381000" lvl="6" marL="3200400" algn="ctr">
              <a:lnSpc>
                <a:spcPct val="115000"/>
              </a:lnSpc>
              <a:spcBef>
                <a:spcPts val="1000"/>
              </a:spcBef>
              <a:spcAft>
                <a:spcPts val="0"/>
              </a:spcAft>
              <a:buSzPts val="2400"/>
              <a:buChar char="╶"/>
              <a:defRPr sz="2400"/>
            </a:lvl7pPr>
            <a:lvl8pPr indent="-381000" lvl="7" marL="3657600" algn="ctr">
              <a:lnSpc>
                <a:spcPct val="115000"/>
              </a:lnSpc>
              <a:spcBef>
                <a:spcPts val="1000"/>
              </a:spcBef>
              <a:spcAft>
                <a:spcPts val="0"/>
              </a:spcAft>
              <a:buSzPts val="2400"/>
              <a:buChar char="╶"/>
              <a:defRPr sz="2400"/>
            </a:lvl8pPr>
            <a:lvl9pPr indent="-381000" lvl="8" marL="4114800" algn="ctr">
              <a:lnSpc>
                <a:spcPct val="115000"/>
              </a:lnSpc>
              <a:spcBef>
                <a:spcPts val="1000"/>
              </a:spcBef>
              <a:spcAft>
                <a:spcPts val="1000"/>
              </a:spcAft>
              <a:buSzPts val="2400"/>
              <a:buChar char="╶"/>
              <a:defRPr sz="2400"/>
            </a:lvl9pPr>
          </a:lstStyle>
          <a:p/>
        </p:txBody>
      </p:sp>
      <p:sp>
        <p:nvSpPr>
          <p:cNvPr id="67" name="Google Shape;67;p17"/>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Twentieth Century"/>
                <a:ea typeface="Twentieth Century"/>
                <a:cs typeface="Twentieth Century"/>
                <a:sym typeface="Twentieth Century"/>
              </a:rPr>
              <a:t>“</a:t>
            </a:r>
            <a:endParaRPr b="0" i="0" sz="7200" u="none" cap="none" strike="noStrike">
              <a:solidFill>
                <a:srgbClr val="FFFFFF"/>
              </a:solidFill>
              <a:latin typeface="Twentieth Century"/>
              <a:ea typeface="Twentieth Century"/>
              <a:cs typeface="Twentieth Century"/>
              <a:sym typeface="Twentieth Century"/>
            </a:endParaRPr>
          </a:p>
        </p:txBody>
      </p:sp>
      <p:sp>
        <p:nvSpPr>
          <p:cNvPr id="68" name="Google Shape;68;p17"/>
          <p:cNvSpPr txBox="1"/>
          <p:nvPr>
            <p:ph idx="12" type="sldNum"/>
          </p:nvPr>
        </p:nvSpPr>
        <p:spPr>
          <a:xfrm>
            <a:off x="4297650" y="4673650"/>
            <a:ext cx="548700" cy="245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71" name="Google Shape;71;p18"/>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72" name="Google Shape;72;p1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9"/>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529"/>
            </a:srgbClr>
          </a:solidFill>
          <a:ln>
            <a:noFill/>
          </a:ln>
        </p:spPr>
      </p:sp>
      <p:sp>
        <p:nvSpPr>
          <p:cNvPr id="75" name="Google Shape;75;p19"/>
          <p:cNvSpPr txBox="1"/>
          <p:nvPr>
            <p:ph type="ctrTitle"/>
          </p:nvPr>
        </p:nvSpPr>
        <p:spPr>
          <a:xfrm>
            <a:off x="457200" y="2965525"/>
            <a:ext cx="3374700" cy="100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19"/>
          <p:cNvSpPr txBox="1"/>
          <p:nvPr>
            <p:ph idx="1" type="subTitle"/>
          </p:nvPr>
        </p:nvSpPr>
        <p:spPr>
          <a:xfrm>
            <a:off x="457200" y="4056925"/>
            <a:ext cx="4724100" cy="68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Font typeface="Raleway"/>
              <a:buNone/>
              <a:defRPr b="1" sz="1800">
                <a:latin typeface="Raleway"/>
                <a:ea typeface="Raleway"/>
                <a:cs typeface="Raleway"/>
                <a:sym typeface="Raleway"/>
              </a:defRPr>
            </a:lvl1pPr>
            <a:lvl2pPr lvl="1" algn="l">
              <a:lnSpc>
                <a:spcPct val="115000"/>
              </a:lnSpc>
              <a:spcBef>
                <a:spcPts val="1000"/>
              </a:spcBef>
              <a:spcAft>
                <a:spcPts val="0"/>
              </a:spcAft>
              <a:buSzPts val="1100"/>
              <a:buFont typeface="Raleway"/>
              <a:buNone/>
              <a:defRPr b="1" sz="1100">
                <a:latin typeface="Raleway"/>
                <a:ea typeface="Raleway"/>
                <a:cs typeface="Raleway"/>
                <a:sym typeface="Raleway"/>
              </a:defRPr>
            </a:lvl2pPr>
            <a:lvl3pPr lvl="2" algn="l">
              <a:lnSpc>
                <a:spcPct val="115000"/>
              </a:lnSpc>
              <a:spcBef>
                <a:spcPts val="1000"/>
              </a:spcBef>
              <a:spcAft>
                <a:spcPts val="0"/>
              </a:spcAft>
              <a:buSzPts val="1100"/>
              <a:buFont typeface="Raleway"/>
              <a:buNone/>
              <a:defRPr b="1" sz="1100">
                <a:latin typeface="Raleway"/>
                <a:ea typeface="Raleway"/>
                <a:cs typeface="Raleway"/>
                <a:sym typeface="Raleway"/>
              </a:defRPr>
            </a:lvl3pPr>
            <a:lvl4pPr lvl="3" algn="l">
              <a:lnSpc>
                <a:spcPct val="115000"/>
              </a:lnSpc>
              <a:spcBef>
                <a:spcPts val="1000"/>
              </a:spcBef>
              <a:spcAft>
                <a:spcPts val="0"/>
              </a:spcAft>
              <a:buSzPts val="1100"/>
              <a:buFont typeface="Raleway"/>
              <a:buNone/>
              <a:defRPr b="1" sz="1100">
                <a:latin typeface="Raleway"/>
                <a:ea typeface="Raleway"/>
                <a:cs typeface="Raleway"/>
                <a:sym typeface="Raleway"/>
              </a:defRPr>
            </a:lvl4pPr>
            <a:lvl5pPr lvl="4" algn="l">
              <a:lnSpc>
                <a:spcPct val="115000"/>
              </a:lnSpc>
              <a:spcBef>
                <a:spcPts val="1000"/>
              </a:spcBef>
              <a:spcAft>
                <a:spcPts val="0"/>
              </a:spcAft>
              <a:buSzPts val="1100"/>
              <a:buFont typeface="Raleway"/>
              <a:buNone/>
              <a:defRPr b="1" sz="1100">
                <a:latin typeface="Raleway"/>
                <a:ea typeface="Raleway"/>
                <a:cs typeface="Raleway"/>
                <a:sym typeface="Raleway"/>
              </a:defRPr>
            </a:lvl5pPr>
            <a:lvl6pPr lvl="5" algn="l">
              <a:lnSpc>
                <a:spcPct val="115000"/>
              </a:lnSpc>
              <a:spcBef>
                <a:spcPts val="1000"/>
              </a:spcBef>
              <a:spcAft>
                <a:spcPts val="0"/>
              </a:spcAft>
              <a:buSzPts val="1100"/>
              <a:buFont typeface="Raleway"/>
              <a:buNone/>
              <a:defRPr b="1" sz="1100">
                <a:latin typeface="Raleway"/>
                <a:ea typeface="Raleway"/>
                <a:cs typeface="Raleway"/>
                <a:sym typeface="Raleway"/>
              </a:defRPr>
            </a:lvl6pPr>
            <a:lvl7pPr lvl="6" algn="l">
              <a:lnSpc>
                <a:spcPct val="115000"/>
              </a:lnSpc>
              <a:spcBef>
                <a:spcPts val="1000"/>
              </a:spcBef>
              <a:spcAft>
                <a:spcPts val="0"/>
              </a:spcAft>
              <a:buSzPts val="1100"/>
              <a:buFont typeface="Raleway"/>
              <a:buNone/>
              <a:defRPr b="1" sz="1100">
                <a:latin typeface="Raleway"/>
                <a:ea typeface="Raleway"/>
                <a:cs typeface="Raleway"/>
                <a:sym typeface="Raleway"/>
              </a:defRPr>
            </a:lvl7pPr>
            <a:lvl8pPr lvl="7" algn="l">
              <a:lnSpc>
                <a:spcPct val="115000"/>
              </a:lnSpc>
              <a:spcBef>
                <a:spcPts val="1000"/>
              </a:spcBef>
              <a:spcAft>
                <a:spcPts val="0"/>
              </a:spcAft>
              <a:buSzPts val="1100"/>
              <a:buFont typeface="Raleway"/>
              <a:buNone/>
              <a:defRPr b="1" sz="1100">
                <a:latin typeface="Raleway"/>
                <a:ea typeface="Raleway"/>
                <a:cs typeface="Raleway"/>
                <a:sym typeface="Raleway"/>
              </a:defRPr>
            </a:lvl8pPr>
            <a:lvl9pPr lvl="8" algn="l">
              <a:lnSpc>
                <a:spcPct val="115000"/>
              </a:lnSpc>
              <a:spcBef>
                <a:spcPts val="1000"/>
              </a:spcBef>
              <a:spcAft>
                <a:spcPts val="1000"/>
              </a:spcAft>
              <a:buSzPts val="1100"/>
              <a:buFont typeface="Raleway"/>
              <a:buNone/>
              <a:defRPr b="1" sz="1100">
                <a:latin typeface="Raleway"/>
                <a:ea typeface="Raleway"/>
                <a:cs typeface="Raleway"/>
                <a:sym typeface="Raleway"/>
              </a:defRPr>
            </a:lvl9pPr>
          </a:lstStyle>
          <a:p/>
        </p:txBody>
      </p:sp>
      <p:sp>
        <p:nvSpPr>
          <p:cNvPr id="77" name="Google Shape;77;p1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1">
  <p:cSld name="TITLE_AND_TWO_COLUMNS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0"/>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80" name="Google Shape;80;p20"/>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81" name="Google Shape;81;p20"/>
          <p:cNvSpPr txBox="1"/>
          <p:nvPr>
            <p:ph idx="1" type="body"/>
          </p:nvPr>
        </p:nvSpPr>
        <p:spPr>
          <a:xfrm>
            <a:off x="457200"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82" name="Google Shape;82;p20"/>
          <p:cNvSpPr txBox="1"/>
          <p:nvPr>
            <p:ph idx="2" type="body"/>
          </p:nvPr>
        </p:nvSpPr>
        <p:spPr>
          <a:xfrm>
            <a:off x="2041749"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83" name="Google Shape;83;p20"/>
          <p:cNvSpPr txBox="1"/>
          <p:nvPr>
            <p:ph idx="3" type="body"/>
          </p:nvPr>
        </p:nvSpPr>
        <p:spPr>
          <a:xfrm>
            <a:off x="3626297"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84" name="Google Shape;84;p20"/>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1"/>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87" name="Google Shape;87;p21"/>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88" name="Google Shape;88;p21"/>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89" name="Google Shape;89;p21"/>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2"/>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92" name="Google Shape;92;p22"/>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93" name="Google Shape;93;p22"/>
          <p:cNvSpPr txBox="1"/>
          <p:nvPr>
            <p:ph idx="1" type="body"/>
          </p:nvPr>
        </p:nvSpPr>
        <p:spPr>
          <a:xfrm>
            <a:off x="457200"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94" name="Google Shape;94;p22"/>
          <p:cNvSpPr txBox="1"/>
          <p:nvPr>
            <p:ph idx="2" type="body"/>
          </p:nvPr>
        </p:nvSpPr>
        <p:spPr>
          <a:xfrm>
            <a:off x="2870548"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95" name="Google Shape;95;p2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98" name="Google Shape;98;p23"/>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99" name="Google Shape;99;p23"/>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24"/>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529"/>
            </a:srgbClr>
          </a:solidFill>
          <a:ln>
            <a:noFill/>
          </a:ln>
        </p:spPr>
      </p:sp>
      <p:sp>
        <p:nvSpPr>
          <p:cNvPr id="102" name="Google Shape;102;p24"/>
          <p:cNvSpPr txBox="1"/>
          <p:nvPr>
            <p:ph idx="1" type="body"/>
          </p:nvPr>
        </p:nvSpPr>
        <p:spPr>
          <a:xfrm>
            <a:off x="457200" y="4253900"/>
            <a:ext cx="6112500" cy="519600"/>
          </a:xfrm>
          <a:prstGeom prst="rect">
            <a:avLst/>
          </a:prstGeom>
          <a:noFill/>
          <a:ln>
            <a:noFill/>
          </a:ln>
        </p:spPr>
        <p:txBody>
          <a:bodyPr anchorCtr="0" anchor="b" bIns="91425" lIns="91425" spcFirstLastPara="1" rIns="91425" wrap="square" tIns="91425">
            <a:noAutofit/>
          </a:bodyPr>
          <a:lstStyle>
            <a:lvl1pPr indent="-228600" lvl="0" marL="457200" algn="l">
              <a:lnSpc>
                <a:spcPct val="115000"/>
              </a:lnSpc>
              <a:spcBef>
                <a:spcPts val="360"/>
              </a:spcBef>
              <a:spcAft>
                <a:spcPts val="1000"/>
              </a:spcAft>
              <a:buSzPts val="1400"/>
              <a:buNone/>
              <a:defRPr/>
            </a:lvl1pPr>
          </a:lstStyle>
          <a:p/>
        </p:txBody>
      </p:sp>
      <p:sp>
        <p:nvSpPr>
          <p:cNvPr id="103" name="Google Shape;103;p24"/>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25"/>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529"/>
            </a:srgbClr>
          </a:solidFill>
          <a:ln>
            <a:noFill/>
          </a:ln>
        </p:spPr>
      </p:sp>
      <p:sp>
        <p:nvSpPr>
          <p:cNvPr id="106" name="Google Shape;106;p2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_1">
  <p:cSld name="TITLE_1_1">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7"/>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13" name="Google Shape;113;p2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14" name="Google Shape;114;p27"/>
          <p:cNvSpPr txBox="1"/>
          <p:nvPr>
            <p:ph idx="1" type="body"/>
          </p:nvPr>
        </p:nvSpPr>
        <p:spPr>
          <a:xfrm>
            <a:off x="2576800" y="832475"/>
            <a:ext cx="3990600" cy="3841200"/>
          </a:xfrm>
          <a:prstGeom prst="rect">
            <a:avLst/>
          </a:prstGeom>
          <a:noFill/>
          <a:ln>
            <a:noFill/>
          </a:ln>
        </p:spPr>
        <p:txBody>
          <a:bodyPr anchorCtr="0" anchor="ctr" bIns="91425" lIns="91425" spcFirstLastPara="1" rIns="91425" wrap="square" tIns="91425">
            <a:noAutofit/>
          </a:bodyPr>
          <a:lstStyle>
            <a:lvl1pPr indent="-381000" lvl="0" marL="457200" algn="ctr">
              <a:lnSpc>
                <a:spcPct val="115000"/>
              </a:lnSpc>
              <a:spcBef>
                <a:spcPts val="0"/>
              </a:spcBef>
              <a:spcAft>
                <a:spcPts val="0"/>
              </a:spcAft>
              <a:buSzPts val="2400"/>
              <a:buChar char="╺"/>
              <a:defRPr sz="2400"/>
            </a:lvl1pPr>
            <a:lvl2pPr indent="-381000" lvl="1" marL="914400" algn="ctr">
              <a:lnSpc>
                <a:spcPct val="115000"/>
              </a:lnSpc>
              <a:spcBef>
                <a:spcPts val="1000"/>
              </a:spcBef>
              <a:spcAft>
                <a:spcPts val="0"/>
              </a:spcAft>
              <a:buSzPts val="2400"/>
              <a:buChar char="╶"/>
              <a:defRPr sz="2400"/>
            </a:lvl2pPr>
            <a:lvl3pPr indent="-381000" lvl="2" marL="1371600" algn="ctr">
              <a:lnSpc>
                <a:spcPct val="115000"/>
              </a:lnSpc>
              <a:spcBef>
                <a:spcPts val="1000"/>
              </a:spcBef>
              <a:spcAft>
                <a:spcPts val="0"/>
              </a:spcAft>
              <a:buSzPts val="2400"/>
              <a:buChar char="╶"/>
              <a:defRPr sz="2400"/>
            </a:lvl3pPr>
            <a:lvl4pPr indent="-381000" lvl="3" marL="1828800" algn="ctr">
              <a:lnSpc>
                <a:spcPct val="115000"/>
              </a:lnSpc>
              <a:spcBef>
                <a:spcPts val="1000"/>
              </a:spcBef>
              <a:spcAft>
                <a:spcPts val="0"/>
              </a:spcAft>
              <a:buSzPts val="2400"/>
              <a:buChar char="╶"/>
              <a:defRPr sz="2400"/>
            </a:lvl4pPr>
            <a:lvl5pPr indent="-381000" lvl="4" marL="2286000" algn="ctr">
              <a:lnSpc>
                <a:spcPct val="115000"/>
              </a:lnSpc>
              <a:spcBef>
                <a:spcPts val="1000"/>
              </a:spcBef>
              <a:spcAft>
                <a:spcPts val="0"/>
              </a:spcAft>
              <a:buSzPts val="2400"/>
              <a:buChar char="╶"/>
              <a:defRPr sz="2400"/>
            </a:lvl5pPr>
            <a:lvl6pPr indent="-381000" lvl="5" marL="2743200" algn="ctr">
              <a:lnSpc>
                <a:spcPct val="115000"/>
              </a:lnSpc>
              <a:spcBef>
                <a:spcPts val="1000"/>
              </a:spcBef>
              <a:spcAft>
                <a:spcPts val="0"/>
              </a:spcAft>
              <a:buSzPts val="2400"/>
              <a:buChar char="╶"/>
              <a:defRPr sz="2400"/>
            </a:lvl6pPr>
            <a:lvl7pPr indent="-381000" lvl="6" marL="3200400" algn="ctr">
              <a:lnSpc>
                <a:spcPct val="115000"/>
              </a:lnSpc>
              <a:spcBef>
                <a:spcPts val="1000"/>
              </a:spcBef>
              <a:spcAft>
                <a:spcPts val="0"/>
              </a:spcAft>
              <a:buSzPts val="2400"/>
              <a:buChar char="╶"/>
              <a:defRPr sz="2400"/>
            </a:lvl7pPr>
            <a:lvl8pPr indent="-381000" lvl="7" marL="3657600" algn="ctr">
              <a:lnSpc>
                <a:spcPct val="115000"/>
              </a:lnSpc>
              <a:spcBef>
                <a:spcPts val="1000"/>
              </a:spcBef>
              <a:spcAft>
                <a:spcPts val="0"/>
              </a:spcAft>
              <a:buSzPts val="2400"/>
              <a:buChar char="╶"/>
              <a:defRPr sz="2400"/>
            </a:lvl8pPr>
            <a:lvl9pPr indent="-381000" lvl="8" marL="4114800" algn="ctr">
              <a:lnSpc>
                <a:spcPct val="115000"/>
              </a:lnSpc>
              <a:spcBef>
                <a:spcPts val="1000"/>
              </a:spcBef>
              <a:spcAft>
                <a:spcPts val="1000"/>
              </a:spcAft>
              <a:buSzPts val="2400"/>
              <a:buChar char="╶"/>
              <a:defRPr sz="2400"/>
            </a:lvl9pPr>
          </a:lstStyle>
          <a:p/>
        </p:txBody>
      </p:sp>
      <p:sp>
        <p:nvSpPr>
          <p:cNvPr id="115" name="Google Shape;115;p27"/>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Twentieth Century"/>
                <a:ea typeface="Twentieth Century"/>
                <a:cs typeface="Twentieth Century"/>
                <a:sym typeface="Twentieth Century"/>
              </a:rPr>
              <a:t>“</a:t>
            </a:r>
            <a:endParaRPr b="0" i="0" sz="7200" u="none" cap="none" strike="noStrike">
              <a:solidFill>
                <a:srgbClr val="FFFFFF"/>
              </a:solidFill>
              <a:latin typeface="Twentieth Century"/>
              <a:ea typeface="Twentieth Century"/>
              <a:cs typeface="Twentieth Century"/>
              <a:sym typeface="Twentieth Century"/>
            </a:endParaRPr>
          </a:p>
        </p:txBody>
      </p:sp>
      <p:sp>
        <p:nvSpPr>
          <p:cNvPr id="116" name="Google Shape;116;p27"/>
          <p:cNvSpPr txBox="1"/>
          <p:nvPr>
            <p:ph idx="12" type="sldNum"/>
          </p:nvPr>
        </p:nvSpPr>
        <p:spPr>
          <a:xfrm>
            <a:off x="4297650" y="4673650"/>
            <a:ext cx="548700" cy="245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p:bg>
      <p:bgPr>
        <a:solidFill>
          <a:srgbClr val="FFFFFF"/>
        </a:solidFill>
      </p:bgPr>
    </p:bg>
    <p:spTree>
      <p:nvGrpSpPr>
        <p:cNvPr id="117" name="Shape 117"/>
        <p:cNvGrpSpPr/>
        <p:nvPr/>
      </p:nvGrpSpPr>
      <p:grpSpPr>
        <a:xfrm>
          <a:off x="0" y="0"/>
          <a:ext cx="0" cy="0"/>
          <a:chOff x="0" y="0"/>
          <a:chExt cx="0" cy="0"/>
        </a:xfrm>
      </p:grpSpPr>
      <p:sp>
        <p:nvSpPr>
          <p:cNvPr id="118" name="Google Shape;118;p28"/>
          <p:cNvSpPr txBox="1"/>
          <p:nvPr>
            <p:ph type="title"/>
          </p:nvPr>
        </p:nvSpPr>
        <p:spPr>
          <a:xfrm>
            <a:off x="457200" y="984875"/>
            <a:ext cx="2383800" cy="6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rgbClr val="000000"/>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19" name="Google Shape;119;p2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29"/>
          <p:cNvSpPr/>
          <p:nvPr/>
        </p:nvSpPr>
        <p:spPr>
          <a:xfrm>
            <a:off x="75" y="75"/>
            <a:ext cx="9144000" cy="5143500"/>
          </a:xfrm>
          <a:prstGeom prst="rect">
            <a:avLst/>
          </a:prstGeom>
          <a:solidFill>
            <a:srgbClr val="212539">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30"/>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125" name="Google Shape;125;p30"/>
          <p:cNvSpPr txBox="1"/>
          <p:nvPr>
            <p:ph type="ctrTitle"/>
          </p:nvPr>
        </p:nvSpPr>
        <p:spPr>
          <a:xfrm>
            <a:off x="457200" y="3363425"/>
            <a:ext cx="3850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31"/>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128" name="Google Shape;128;p31"/>
          <p:cNvSpPr txBox="1"/>
          <p:nvPr>
            <p:ph type="ctrTitle"/>
          </p:nvPr>
        </p:nvSpPr>
        <p:spPr>
          <a:xfrm>
            <a:off x="457200" y="2965525"/>
            <a:ext cx="3374700" cy="100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9" name="Google Shape;129;p31"/>
          <p:cNvSpPr txBox="1"/>
          <p:nvPr>
            <p:ph idx="1" type="subTitle"/>
          </p:nvPr>
        </p:nvSpPr>
        <p:spPr>
          <a:xfrm>
            <a:off x="457200" y="4056925"/>
            <a:ext cx="4724100" cy="68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Font typeface="Raleway"/>
              <a:buNone/>
              <a:defRPr b="1" sz="1800">
                <a:latin typeface="Raleway"/>
                <a:ea typeface="Raleway"/>
                <a:cs typeface="Raleway"/>
                <a:sym typeface="Raleway"/>
              </a:defRPr>
            </a:lvl1pPr>
            <a:lvl2pPr lvl="1" algn="l">
              <a:lnSpc>
                <a:spcPct val="115000"/>
              </a:lnSpc>
              <a:spcBef>
                <a:spcPts val="1000"/>
              </a:spcBef>
              <a:spcAft>
                <a:spcPts val="0"/>
              </a:spcAft>
              <a:buSzPts val="1100"/>
              <a:buFont typeface="Raleway"/>
              <a:buNone/>
              <a:defRPr b="1" sz="1100">
                <a:latin typeface="Raleway"/>
                <a:ea typeface="Raleway"/>
                <a:cs typeface="Raleway"/>
                <a:sym typeface="Raleway"/>
              </a:defRPr>
            </a:lvl2pPr>
            <a:lvl3pPr lvl="2" algn="l">
              <a:lnSpc>
                <a:spcPct val="115000"/>
              </a:lnSpc>
              <a:spcBef>
                <a:spcPts val="1000"/>
              </a:spcBef>
              <a:spcAft>
                <a:spcPts val="0"/>
              </a:spcAft>
              <a:buSzPts val="1100"/>
              <a:buFont typeface="Raleway"/>
              <a:buNone/>
              <a:defRPr b="1" sz="1100">
                <a:latin typeface="Raleway"/>
                <a:ea typeface="Raleway"/>
                <a:cs typeface="Raleway"/>
                <a:sym typeface="Raleway"/>
              </a:defRPr>
            </a:lvl3pPr>
            <a:lvl4pPr lvl="3" algn="l">
              <a:lnSpc>
                <a:spcPct val="115000"/>
              </a:lnSpc>
              <a:spcBef>
                <a:spcPts val="1000"/>
              </a:spcBef>
              <a:spcAft>
                <a:spcPts val="0"/>
              </a:spcAft>
              <a:buSzPts val="1100"/>
              <a:buFont typeface="Raleway"/>
              <a:buNone/>
              <a:defRPr b="1" sz="1100">
                <a:latin typeface="Raleway"/>
                <a:ea typeface="Raleway"/>
                <a:cs typeface="Raleway"/>
                <a:sym typeface="Raleway"/>
              </a:defRPr>
            </a:lvl4pPr>
            <a:lvl5pPr lvl="4" algn="l">
              <a:lnSpc>
                <a:spcPct val="115000"/>
              </a:lnSpc>
              <a:spcBef>
                <a:spcPts val="1000"/>
              </a:spcBef>
              <a:spcAft>
                <a:spcPts val="0"/>
              </a:spcAft>
              <a:buSzPts val="1100"/>
              <a:buFont typeface="Raleway"/>
              <a:buNone/>
              <a:defRPr b="1" sz="1100">
                <a:latin typeface="Raleway"/>
                <a:ea typeface="Raleway"/>
                <a:cs typeface="Raleway"/>
                <a:sym typeface="Raleway"/>
              </a:defRPr>
            </a:lvl5pPr>
            <a:lvl6pPr lvl="5" algn="l">
              <a:lnSpc>
                <a:spcPct val="115000"/>
              </a:lnSpc>
              <a:spcBef>
                <a:spcPts val="1000"/>
              </a:spcBef>
              <a:spcAft>
                <a:spcPts val="0"/>
              </a:spcAft>
              <a:buSzPts val="1100"/>
              <a:buFont typeface="Raleway"/>
              <a:buNone/>
              <a:defRPr b="1" sz="1100">
                <a:latin typeface="Raleway"/>
                <a:ea typeface="Raleway"/>
                <a:cs typeface="Raleway"/>
                <a:sym typeface="Raleway"/>
              </a:defRPr>
            </a:lvl6pPr>
            <a:lvl7pPr lvl="6" algn="l">
              <a:lnSpc>
                <a:spcPct val="115000"/>
              </a:lnSpc>
              <a:spcBef>
                <a:spcPts val="1000"/>
              </a:spcBef>
              <a:spcAft>
                <a:spcPts val="0"/>
              </a:spcAft>
              <a:buSzPts val="1100"/>
              <a:buFont typeface="Raleway"/>
              <a:buNone/>
              <a:defRPr b="1" sz="1100">
                <a:latin typeface="Raleway"/>
                <a:ea typeface="Raleway"/>
                <a:cs typeface="Raleway"/>
                <a:sym typeface="Raleway"/>
              </a:defRPr>
            </a:lvl7pPr>
            <a:lvl8pPr lvl="7" algn="l">
              <a:lnSpc>
                <a:spcPct val="115000"/>
              </a:lnSpc>
              <a:spcBef>
                <a:spcPts val="1000"/>
              </a:spcBef>
              <a:spcAft>
                <a:spcPts val="0"/>
              </a:spcAft>
              <a:buSzPts val="1100"/>
              <a:buFont typeface="Raleway"/>
              <a:buNone/>
              <a:defRPr b="1" sz="1100">
                <a:latin typeface="Raleway"/>
                <a:ea typeface="Raleway"/>
                <a:cs typeface="Raleway"/>
                <a:sym typeface="Raleway"/>
              </a:defRPr>
            </a:lvl8pPr>
            <a:lvl9pPr lvl="8" algn="l">
              <a:lnSpc>
                <a:spcPct val="115000"/>
              </a:lnSpc>
              <a:spcBef>
                <a:spcPts val="1000"/>
              </a:spcBef>
              <a:spcAft>
                <a:spcPts val="1000"/>
              </a:spcAft>
              <a:buSzPts val="1100"/>
              <a:buFont typeface="Raleway"/>
              <a:buNone/>
              <a:defRPr b="1" sz="1100">
                <a:latin typeface="Raleway"/>
                <a:ea typeface="Raleway"/>
                <a:cs typeface="Raleway"/>
                <a:sym typeface="Raleway"/>
              </a:defRPr>
            </a:lvl9pPr>
          </a:lstStyle>
          <a:p/>
        </p:txBody>
      </p:sp>
      <p:sp>
        <p:nvSpPr>
          <p:cNvPr id="130" name="Google Shape;130;p31"/>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1">
  <p:cSld name="TITLE_AND_TWO_COLUMNS_1">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2"/>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33" name="Google Shape;133;p32"/>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34" name="Google Shape;134;p32"/>
          <p:cNvSpPr txBox="1"/>
          <p:nvPr>
            <p:ph idx="1" type="body"/>
          </p:nvPr>
        </p:nvSpPr>
        <p:spPr>
          <a:xfrm>
            <a:off x="457200"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135" name="Google Shape;135;p32"/>
          <p:cNvSpPr txBox="1"/>
          <p:nvPr>
            <p:ph idx="2" type="body"/>
          </p:nvPr>
        </p:nvSpPr>
        <p:spPr>
          <a:xfrm>
            <a:off x="2041749"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136" name="Google Shape;136;p32"/>
          <p:cNvSpPr txBox="1"/>
          <p:nvPr>
            <p:ph idx="3" type="body"/>
          </p:nvPr>
        </p:nvSpPr>
        <p:spPr>
          <a:xfrm>
            <a:off x="3626297"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137" name="Google Shape;137;p3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3"/>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40" name="Google Shape;140;p3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41" name="Google Shape;141;p33"/>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34"/>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44" name="Google Shape;144;p34"/>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45" name="Google Shape;145;p34"/>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146" name="Google Shape;146;p34"/>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5"/>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49" name="Google Shape;149;p35"/>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50" name="Google Shape;150;p35"/>
          <p:cNvSpPr txBox="1"/>
          <p:nvPr>
            <p:ph idx="1" type="body"/>
          </p:nvPr>
        </p:nvSpPr>
        <p:spPr>
          <a:xfrm>
            <a:off x="457200"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151" name="Google Shape;151;p35"/>
          <p:cNvSpPr txBox="1"/>
          <p:nvPr>
            <p:ph idx="2" type="body"/>
          </p:nvPr>
        </p:nvSpPr>
        <p:spPr>
          <a:xfrm>
            <a:off x="2870548"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152" name="Google Shape;152;p3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6"/>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55" name="Google Shape;155;p36"/>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56" name="Google Shape;156;p36"/>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3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59" name="Google Shape;159;p37"/>
          <p:cNvSpPr txBox="1"/>
          <p:nvPr>
            <p:ph idx="1" type="body"/>
          </p:nvPr>
        </p:nvSpPr>
        <p:spPr>
          <a:xfrm>
            <a:off x="457200" y="4253900"/>
            <a:ext cx="6112500" cy="519600"/>
          </a:xfrm>
          <a:prstGeom prst="rect">
            <a:avLst/>
          </a:prstGeom>
          <a:noFill/>
          <a:ln>
            <a:noFill/>
          </a:ln>
        </p:spPr>
        <p:txBody>
          <a:bodyPr anchorCtr="0" anchor="b" bIns="91425" lIns="91425" spcFirstLastPara="1" rIns="91425" wrap="square" tIns="91425">
            <a:noAutofit/>
          </a:bodyPr>
          <a:lstStyle>
            <a:lvl1pPr indent="-228600" lvl="0" marL="457200" algn="l">
              <a:lnSpc>
                <a:spcPct val="115000"/>
              </a:lnSpc>
              <a:spcBef>
                <a:spcPts val="360"/>
              </a:spcBef>
              <a:spcAft>
                <a:spcPts val="1000"/>
              </a:spcAft>
              <a:buSzPts val="1400"/>
              <a:buNone/>
              <a:defRPr/>
            </a:lvl1pPr>
          </a:lstStyle>
          <a:p/>
        </p:txBody>
      </p:sp>
      <p:sp>
        <p:nvSpPr>
          <p:cNvPr id="160" name="Google Shape;160;p37"/>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61" name="Shape 161"/>
        <p:cNvGrpSpPr/>
        <p:nvPr/>
      </p:nvGrpSpPr>
      <p:grpSpPr>
        <a:xfrm>
          <a:off x="0" y="0"/>
          <a:ext cx="0" cy="0"/>
          <a:chOff x="0" y="0"/>
          <a:chExt cx="0" cy="0"/>
        </a:xfrm>
      </p:grpSpPr>
      <p:sp>
        <p:nvSpPr>
          <p:cNvPr id="162" name="Google Shape;162;p38"/>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163" name="Google Shape;163;p3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p:bg>
      <p:bgPr>
        <a:solidFill>
          <a:srgbClr val="FFFFFF"/>
        </a:solidFill>
      </p:bgPr>
    </p:bg>
    <p:spTree>
      <p:nvGrpSpPr>
        <p:cNvPr id="168" name="Shape 168"/>
        <p:cNvGrpSpPr/>
        <p:nvPr/>
      </p:nvGrpSpPr>
      <p:grpSpPr>
        <a:xfrm>
          <a:off x="0" y="0"/>
          <a:ext cx="0" cy="0"/>
          <a:chOff x="0" y="0"/>
          <a:chExt cx="0" cy="0"/>
        </a:xfrm>
      </p:grpSpPr>
      <p:sp>
        <p:nvSpPr>
          <p:cNvPr id="169" name="Google Shape;169;p40"/>
          <p:cNvSpPr txBox="1"/>
          <p:nvPr>
            <p:ph type="title"/>
          </p:nvPr>
        </p:nvSpPr>
        <p:spPr>
          <a:xfrm>
            <a:off x="457200" y="984875"/>
            <a:ext cx="2383800" cy="6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solidFill>
                  <a:srgbClr val="000000"/>
                </a:solidFill>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70" name="Google Shape;170;p40"/>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noFill/>
      </p:bgPr>
    </p:bg>
    <p:spTree>
      <p:nvGrpSpPr>
        <p:cNvPr id="171" name="Shape 171"/>
        <p:cNvGrpSpPr/>
        <p:nvPr/>
      </p:nvGrpSpPr>
      <p:grpSpPr>
        <a:xfrm>
          <a:off x="0" y="0"/>
          <a:ext cx="0" cy="0"/>
          <a:chOff x="0" y="0"/>
          <a:chExt cx="0" cy="0"/>
        </a:xfrm>
      </p:grpSpPr>
      <p:sp>
        <p:nvSpPr>
          <p:cNvPr id="172" name="Google Shape;172;p41"/>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173" name="Google Shape;173;p41"/>
          <p:cNvSpPr txBox="1"/>
          <p:nvPr>
            <p:ph type="ctrTitle"/>
          </p:nvPr>
        </p:nvSpPr>
        <p:spPr>
          <a:xfrm>
            <a:off x="457200" y="3363425"/>
            <a:ext cx="3850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bg>
      <p:bgPr>
        <a:noFill/>
      </p:bgPr>
    </p:bg>
    <p:spTree>
      <p:nvGrpSpPr>
        <p:cNvPr id="174" name="Shape 174"/>
        <p:cNvGrpSpPr/>
        <p:nvPr/>
      </p:nvGrpSpPr>
      <p:grpSpPr>
        <a:xfrm>
          <a:off x="0" y="0"/>
          <a:ext cx="0" cy="0"/>
          <a:chOff x="0" y="0"/>
          <a:chExt cx="0" cy="0"/>
        </a:xfrm>
      </p:grpSpPr>
      <p:sp>
        <p:nvSpPr>
          <p:cNvPr id="175" name="Google Shape;175;p42"/>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176" name="Google Shape;176;p42"/>
          <p:cNvSpPr txBox="1"/>
          <p:nvPr>
            <p:ph type="ctrTitle"/>
          </p:nvPr>
        </p:nvSpPr>
        <p:spPr>
          <a:xfrm>
            <a:off x="457200" y="2965525"/>
            <a:ext cx="3374700" cy="1007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7" name="Google Shape;177;p42"/>
          <p:cNvSpPr txBox="1"/>
          <p:nvPr>
            <p:ph idx="1" type="subTitle"/>
          </p:nvPr>
        </p:nvSpPr>
        <p:spPr>
          <a:xfrm>
            <a:off x="457200" y="4056925"/>
            <a:ext cx="4724100" cy="681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Font typeface="Raleway"/>
              <a:buNone/>
              <a:defRPr b="1" sz="1800">
                <a:latin typeface="Raleway"/>
                <a:ea typeface="Raleway"/>
                <a:cs typeface="Raleway"/>
                <a:sym typeface="Raleway"/>
              </a:defRPr>
            </a:lvl1pPr>
            <a:lvl2pPr lvl="1" algn="l">
              <a:lnSpc>
                <a:spcPct val="115000"/>
              </a:lnSpc>
              <a:spcBef>
                <a:spcPts val="1000"/>
              </a:spcBef>
              <a:spcAft>
                <a:spcPts val="0"/>
              </a:spcAft>
              <a:buSzPts val="1100"/>
              <a:buFont typeface="Raleway"/>
              <a:buNone/>
              <a:defRPr b="1" sz="1100">
                <a:latin typeface="Raleway"/>
                <a:ea typeface="Raleway"/>
                <a:cs typeface="Raleway"/>
                <a:sym typeface="Raleway"/>
              </a:defRPr>
            </a:lvl2pPr>
            <a:lvl3pPr lvl="2" algn="l">
              <a:lnSpc>
                <a:spcPct val="115000"/>
              </a:lnSpc>
              <a:spcBef>
                <a:spcPts val="1000"/>
              </a:spcBef>
              <a:spcAft>
                <a:spcPts val="0"/>
              </a:spcAft>
              <a:buSzPts val="1100"/>
              <a:buFont typeface="Raleway"/>
              <a:buNone/>
              <a:defRPr b="1" sz="1100">
                <a:latin typeface="Raleway"/>
                <a:ea typeface="Raleway"/>
                <a:cs typeface="Raleway"/>
                <a:sym typeface="Raleway"/>
              </a:defRPr>
            </a:lvl3pPr>
            <a:lvl4pPr lvl="3" algn="l">
              <a:lnSpc>
                <a:spcPct val="115000"/>
              </a:lnSpc>
              <a:spcBef>
                <a:spcPts val="1000"/>
              </a:spcBef>
              <a:spcAft>
                <a:spcPts val="0"/>
              </a:spcAft>
              <a:buSzPts val="1100"/>
              <a:buFont typeface="Raleway"/>
              <a:buNone/>
              <a:defRPr b="1" sz="1100">
                <a:latin typeface="Raleway"/>
                <a:ea typeface="Raleway"/>
                <a:cs typeface="Raleway"/>
                <a:sym typeface="Raleway"/>
              </a:defRPr>
            </a:lvl4pPr>
            <a:lvl5pPr lvl="4" algn="l">
              <a:lnSpc>
                <a:spcPct val="115000"/>
              </a:lnSpc>
              <a:spcBef>
                <a:spcPts val="1000"/>
              </a:spcBef>
              <a:spcAft>
                <a:spcPts val="0"/>
              </a:spcAft>
              <a:buSzPts val="1100"/>
              <a:buFont typeface="Raleway"/>
              <a:buNone/>
              <a:defRPr b="1" sz="1100">
                <a:latin typeface="Raleway"/>
                <a:ea typeface="Raleway"/>
                <a:cs typeface="Raleway"/>
                <a:sym typeface="Raleway"/>
              </a:defRPr>
            </a:lvl5pPr>
            <a:lvl6pPr lvl="5" algn="l">
              <a:lnSpc>
                <a:spcPct val="115000"/>
              </a:lnSpc>
              <a:spcBef>
                <a:spcPts val="1000"/>
              </a:spcBef>
              <a:spcAft>
                <a:spcPts val="0"/>
              </a:spcAft>
              <a:buSzPts val="1100"/>
              <a:buFont typeface="Raleway"/>
              <a:buNone/>
              <a:defRPr b="1" sz="1100">
                <a:latin typeface="Raleway"/>
                <a:ea typeface="Raleway"/>
                <a:cs typeface="Raleway"/>
                <a:sym typeface="Raleway"/>
              </a:defRPr>
            </a:lvl6pPr>
            <a:lvl7pPr lvl="6" algn="l">
              <a:lnSpc>
                <a:spcPct val="115000"/>
              </a:lnSpc>
              <a:spcBef>
                <a:spcPts val="1000"/>
              </a:spcBef>
              <a:spcAft>
                <a:spcPts val="0"/>
              </a:spcAft>
              <a:buSzPts val="1100"/>
              <a:buFont typeface="Raleway"/>
              <a:buNone/>
              <a:defRPr b="1" sz="1100">
                <a:latin typeface="Raleway"/>
                <a:ea typeface="Raleway"/>
                <a:cs typeface="Raleway"/>
                <a:sym typeface="Raleway"/>
              </a:defRPr>
            </a:lvl7pPr>
            <a:lvl8pPr lvl="7" algn="l">
              <a:lnSpc>
                <a:spcPct val="115000"/>
              </a:lnSpc>
              <a:spcBef>
                <a:spcPts val="1000"/>
              </a:spcBef>
              <a:spcAft>
                <a:spcPts val="0"/>
              </a:spcAft>
              <a:buSzPts val="1100"/>
              <a:buFont typeface="Raleway"/>
              <a:buNone/>
              <a:defRPr b="1" sz="1100">
                <a:latin typeface="Raleway"/>
                <a:ea typeface="Raleway"/>
                <a:cs typeface="Raleway"/>
                <a:sym typeface="Raleway"/>
              </a:defRPr>
            </a:lvl8pPr>
            <a:lvl9pPr lvl="8" algn="l">
              <a:lnSpc>
                <a:spcPct val="115000"/>
              </a:lnSpc>
              <a:spcBef>
                <a:spcPts val="1000"/>
              </a:spcBef>
              <a:spcAft>
                <a:spcPts val="1000"/>
              </a:spcAft>
              <a:buSzPts val="1100"/>
              <a:buFont typeface="Raleway"/>
              <a:buNone/>
              <a:defRPr b="1" sz="1100">
                <a:latin typeface="Raleway"/>
                <a:ea typeface="Raleway"/>
                <a:cs typeface="Raleway"/>
                <a:sym typeface="Raleway"/>
              </a:defRPr>
            </a:lvl9pPr>
          </a:lstStyle>
          <a:p/>
        </p:txBody>
      </p:sp>
      <p:sp>
        <p:nvSpPr>
          <p:cNvPr id="178" name="Google Shape;178;p4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_1">
  <p:cSld name="TITLE_1_1">
    <p:bg>
      <p:bgPr>
        <a:noFill/>
      </p:bgPr>
    </p:bg>
    <p:spTree>
      <p:nvGrpSpPr>
        <p:cNvPr id="179" name="Shape 179"/>
        <p:cNvGrpSpPr/>
        <p:nvPr/>
      </p:nvGrpSpPr>
      <p:grpSpPr>
        <a:xfrm>
          <a:off x="0" y="0"/>
          <a:ext cx="0" cy="0"/>
          <a:chOff x="0" y="0"/>
          <a:chExt cx="0" cy="0"/>
        </a:xfrm>
      </p:grpSpPr>
      <p:sp>
        <p:nvSpPr>
          <p:cNvPr id="180" name="Google Shape;180;p43"/>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81" name="Google Shape;181;p4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82" name="Google Shape;182;p43"/>
          <p:cNvSpPr txBox="1"/>
          <p:nvPr>
            <p:ph idx="1" type="body"/>
          </p:nvPr>
        </p:nvSpPr>
        <p:spPr>
          <a:xfrm>
            <a:off x="2576800" y="832475"/>
            <a:ext cx="3990600" cy="3841200"/>
          </a:xfrm>
          <a:prstGeom prst="rect">
            <a:avLst/>
          </a:prstGeom>
          <a:noFill/>
          <a:ln>
            <a:noFill/>
          </a:ln>
        </p:spPr>
        <p:txBody>
          <a:bodyPr anchorCtr="0" anchor="ctr" bIns="91425" lIns="91425" spcFirstLastPara="1" rIns="91425" wrap="square" tIns="91425">
            <a:noAutofit/>
          </a:bodyPr>
          <a:lstStyle>
            <a:lvl1pPr indent="-381000" lvl="0" marL="457200" algn="ctr">
              <a:lnSpc>
                <a:spcPct val="115000"/>
              </a:lnSpc>
              <a:spcBef>
                <a:spcPts val="0"/>
              </a:spcBef>
              <a:spcAft>
                <a:spcPts val="0"/>
              </a:spcAft>
              <a:buSzPts val="2400"/>
              <a:buChar char="╺"/>
              <a:defRPr sz="2400"/>
            </a:lvl1pPr>
            <a:lvl2pPr indent="-381000" lvl="1" marL="914400" algn="ctr">
              <a:lnSpc>
                <a:spcPct val="115000"/>
              </a:lnSpc>
              <a:spcBef>
                <a:spcPts val="1000"/>
              </a:spcBef>
              <a:spcAft>
                <a:spcPts val="0"/>
              </a:spcAft>
              <a:buSzPts val="2400"/>
              <a:buChar char="╶"/>
              <a:defRPr sz="2400"/>
            </a:lvl2pPr>
            <a:lvl3pPr indent="-381000" lvl="2" marL="1371600" algn="ctr">
              <a:lnSpc>
                <a:spcPct val="115000"/>
              </a:lnSpc>
              <a:spcBef>
                <a:spcPts val="1000"/>
              </a:spcBef>
              <a:spcAft>
                <a:spcPts val="0"/>
              </a:spcAft>
              <a:buSzPts val="2400"/>
              <a:buChar char="╶"/>
              <a:defRPr sz="2400"/>
            </a:lvl3pPr>
            <a:lvl4pPr indent="-381000" lvl="3" marL="1828800" algn="ctr">
              <a:lnSpc>
                <a:spcPct val="115000"/>
              </a:lnSpc>
              <a:spcBef>
                <a:spcPts val="1000"/>
              </a:spcBef>
              <a:spcAft>
                <a:spcPts val="0"/>
              </a:spcAft>
              <a:buSzPts val="2400"/>
              <a:buChar char="╶"/>
              <a:defRPr sz="2400"/>
            </a:lvl4pPr>
            <a:lvl5pPr indent="-381000" lvl="4" marL="2286000" algn="ctr">
              <a:lnSpc>
                <a:spcPct val="115000"/>
              </a:lnSpc>
              <a:spcBef>
                <a:spcPts val="1000"/>
              </a:spcBef>
              <a:spcAft>
                <a:spcPts val="0"/>
              </a:spcAft>
              <a:buSzPts val="2400"/>
              <a:buChar char="╶"/>
              <a:defRPr sz="2400"/>
            </a:lvl5pPr>
            <a:lvl6pPr indent="-381000" lvl="5" marL="2743200" algn="ctr">
              <a:lnSpc>
                <a:spcPct val="115000"/>
              </a:lnSpc>
              <a:spcBef>
                <a:spcPts val="1000"/>
              </a:spcBef>
              <a:spcAft>
                <a:spcPts val="0"/>
              </a:spcAft>
              <a:buSzPts val="2400"/>
              <a:buChar char="╶"/>
              <a:defRPr sz="2400"/>
            </a:lvl6pPr>
            <a:lvl7pPr indent="-381000" lvl="6" marL="3200400" algn="ctr">
              <a:lnSpc>
                <a:spcPct val="115000"/>
              </a:lnSpc>
              <a:spcBef>
                <a:spcPts val="1000"/>
              </a:spcBef>
              <a:spcAft>
                <a:spcPts val="0"/>
              </a:spcAft>
              <a:buSzPts val="2400"/>
              <a:buChar char="╶"/>
              <a:defRPr sz="2400"/>
            </a:lvl7pPr>
            <a:lvl8pPr indent="-381000" lvl="7" marL="3657600" algn="ctr">
              <a:lnSpc>
                <a:spcPct val="115000"/>
              </a:lnSpc>
              <a:spcBef>
                <a:spcPts val="1000"/>
              </a:spcBef>
              <a:spcAft>
                <a:spcPts val="0"/>
              </a:spcAft>
              <a:buSzPts val="2400"/>
              <a:buChar char="╶"/>
              <a:defRPr sz="2400"/>
            </a:lvl8pPr>
            <a:lvl9pPr indent="-381000" lvl="8" marL="4114800" algn="ctr">
              <a:lnSpc>
                <a:spcPct val="115000"/>
              </a:lnSpc>
              <a:spcBef>
                <a:spcPts val="1000"/>
              </a:spcBef>
              <a:spcAft>
                <a:spcPts val="1000"/>
              </a:spcAft>
              <a:buSzPts val="2400"/>
              <a:buChar char="╶"/>
              <a:defRPr sz="2400"/>
            </a:lvl9pPr>
          </a:lstStyle>
          <a:p/>
        </p:txBody>
      </p:sp>
      <p:sp>
        <p:nvSpPr>
          <p:cNvPr id="183" name="Google Shape;183;p43"/>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Twentieth Century"/>
                <a:ea typeface="Twentieth Century"/>
                <a:cs typeface="Twentieth Century"/>
                <a:sym typeface="Twentieth Century"/>
              </a:rPr>
              <a:t>“</a:t>
            </a:r>
            <a:endParaRPr b="0" i="0" sz="7200" u="none" cap="none" strike="noStrike">
              <a:solidFill>
                <a:srgbClr val="FFFFFF"/>
              </a:solidFill>
              <a:latin typeface="Twentieth Century"/>
              <a:ea typeface="Twentieth Century"/>
              <a:cs typeface="Twentieth Century"/>
              <a:sym typeface="Twentieth Century"/>
            </a:endParaRPr>
          </a:p>
        </p:txBody>
      </p:sp>
      <p:sp>
        <p:nvSpPr>
          <p:cNvPr id="184" name="Google Shape;184;p43"/>
          <p:cNvSpPr txBox="1"/>
          <p:nvPr>
            <p:ph idx="12" type="sldNum"/>
          </p:nvPr>
        </p:nvSpPr>
        <p:spPr>
          <a:xfrm>
            <a:off x="4297650" y="4673650"/>
            <a:ext cx="548700" cy="245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noFill/>
      </p:bgPr>
    </p:bg>
    <p:spTree>
      <p:nvGrpSpPr>
        <p:cNvPr id="185" name="Shape 185"/>
        <p:cNvGrpSpPr/>
        <p:nvPr/>
      </p:nvGrpSpPr>
      <p:grpSpPr>
        <a:xfrm>
          <a:off x="0" y="0"/>
          <a:ext cx="0" cy="0"/>
          <a:chOff x="0" y="0"/>
          <a:chExt cx="0" cy="0"/>
        </a:xfrm>
      </p:grpSpPr>
      <p:sp>
        <p:nvSpPr>
          <p:cNvPr id="186" name="Google Shape;186;p44"/>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87" name="Google Shape;187;p44"/>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88" name="Google Shape;188;p44"/>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189" name="Google Shape;189;p44"/>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noFill/>
      </p:bgPr>
    </p:bg>
    <p:spTree>
      <p:nvGrpSpPr>
        <p:cNvPr id="190" name="Shape 190"/>
        <p:cNvGrpSpPr/>
        <p:nvPr/>
      </p:nvGrpSpPr>
      <p:grpSpPr>
        <a:xfrm>
          <a:off x="0" y="0"/>
          <a:ext cx="0" cy="0"/>
          <a:chOff x="0" y="0"/>
          <a:chExt cx="0" cy="0"/>
        </a:xfrm>
      </p:grpSpPr>
      <p:sp>
        <p:nvSpPr>
          <p:cNvPr id="191" name="Google Shape;191;p45"/>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92" name="Google Shape;192;p45"/>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93" name="Google Shape;193;p45"/>
          <p:cNvSpPr txBox="1"/>
          <p:nvPr>
            <p:ph idx="1" type="body"/>
          </p:nvPr>
        </p:nvSpPr>
        <p:spPr>
          <a:xfrm>
            <a:off x="457200"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194" name="Google Shape;194;p45"/>
          <p:cNvSpPr txBox="1"/>
          <p:nvPr>
            <p:ph idx="2" type="body"/>
          </p:nvPr>
        </p:nvSpPr>
        <p:spPr>
          <a:xfrm>
            <a:off x="2870548" y="1711200"/>
            <a:ext cx="2276400" cy="27486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000"/>
              </a:spcBef>
              <a:spcAft>
                <a:spcPts val="0"/>
              </a:spcAft>
              <a:buSzPts val="1200"/>
              <a:buChar char="╶"/>
              <a:defRPr sz="1200"/>
            </a:lvl2pPr>
            <a:lvl3pPr indent="-304800" lvl="2" marL="1371600" algn="l">
              <a:lnSpc>
                <a:spcPct val="115000"/>
              </a:lnSpc>
              <a:spcBef>
                <a:spcPts val="1000"/>
              </a:spcBef>
              <a:spcAft>
                <a:spcPts val="0"/>
              </a:spcAft>
              <a:buSzPts val="1200"/>
              <a:buChar char="╶"/>
              <a:defRPr sz="1200"/>
            </a:lvl3pPr>
            <a:lvl4pPr indent="-304800" lvl="3" marL="1828800" algn="l">
              <a:lnSpc>
                <a:spcPct val="115000"/>
              </a:lnSpc>
              <a:spcBef>
                <a:spcPts val="1000"/>
              </a:spcBef>
              <a:spcAft>
                <a:spcPts val="0"/>
              </a:spcAft>
              <a:buSzPts val="1200"/>
              <a:buChar char="╶"/>
              <a:defRPr sz="1200"/>
            </a:lvl4pPr>
            <a:lvl5pPr indent="-304800" lvl="4" marL="2286000" algn="l">
              <a:lnSpc>
                <a:spcPct val="115000"/>
              </a:lnSpc>
              <a:spcBef>
                <a:spcPts val="1000"/>
              </a:spcBef>
              <a:spcAft>
                <a:spcPts val="0"/>
              </a:spcAft>
              <a:buSzPts val="1200"/>
              <a:buChar char="╶"/>
              <a:defRPr sz="1200"/>
            </a:lvl5pPr>
            <a:lvl6pPr indent="-304800" lvl="5" marL="2743200" algn="l">
              <a:lnSpc>
                <a:spcPct val="115000"/>
              </a:lnSpc>
              <a:spcBef>
                <a:spcPts val="1000"/>
              </a:spcBef>
              <a:spcAft>
                <a:spcPts val="0"/>
              </a:spcAft>
              <a:buSzPts val="1200"/>
              <a:buChar char="╶"/>
              <a:defRPr sz="1200"/>
            </a:lvl6pPr>
            <a:lvl7pPr indent="-304800" lvl="6" marL="3200400" algn="l">
              <a:lnSpc>
                <a:spcPct val="115000"/>
              </a:lnSpc>
              <a:spcBef>
                <a:spcPts val="1000"/>
              </a:spcBef>
              <a:spcAft>
                <a:spcPts val="0"/>
              </a:spcAft>
              <a:buSzPts val="1200"/>
              <a:buChar char="╶"/>
              <a:defRPr sz="1200"/>
            </a:lvl7pPr>
            <a:lvl8pPr indent="-304800" lvl="7" marL="3657600" algn="l">
              <a:lnSpc>
                <a:spcPct val="115000"/>
              </a:lnSpc>
              <a:spcBef>
                <a:spcPts val="1000"/>
              </a:spcBef>
              <a:spcAft>
                <a:spcPts val="0"/>
              </a:spcAft>
              <a:buSzPts val="1200"/>
              <a:buChar char="╶"/>
              <a:defRPr sz="1200"/>
            </a:lvl8pPr>
            <a:lvl9pPr indent="-304800" lvl="8" marL="4114800" algn="l">
              <a:lnSpc>
                <a:spcPct val="115000"/>
              </a:lnSpc>
              <a:spcBef>
                <a:spcPts val="1000"/>
              </a:spcBef>
              <a:spcAft>
                <a:spcPts val="1000"/>
              </a:spcAft>
              <a:buSzPts val="1200"/>
              <a:buChar char="╶"/>
              <a:defRPr sz="1200"/>
            </a:lvl9pPr>
          </a:lstStyle>
          <a:p/>
        </p:txBody>
      </p:sp>
      <p:sp>
        <p:nvSpPr>
          <p:cNvPr id="195" name="Google Shape;195;p4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_1">
  <p:cSld name="TITLE_AND_TWO_COLUMNS_1">
    <p:bg>
      <p:bgPr>
        <a:noFill/>
      </p:bgPr>
    </p:bg>
    <p:spTree>
      <p:nvGrpSpPr>
        <p:cNvPr id="196" name="Shape 196"/>
        <p:cNvGrpSpPr/>
        <p:nvPr/>
      </p:nvGrpSpPr>
      <p:grpSpPr>
        <a:xfrm>
          <a:off x="0" y="0"/>
          <a:ext cx="0" cy="0"/>
          <a:chOff x="0" y="0"/>
          <a:chExt cx="0" cy="0"/>
        </a:xfrm>
      </p:grpSpPr>
      <p:sp>
        <p:nvSpPr>
          <p:cNvPr id="197" name="Google Shape;197;p46"/>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198" name="Google Shape;198;p46"/>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199" name="Google Shape;199;p46"/>
          <p:cNvSpPr txBox="1"/>
          <p:nvPr>
            <p:ph idx="1" type="body"/>
          </p:nvPr>
        </p:nvSpPr>
        <p:spPr>
          <a:xfrm>
            <a:off x="457200"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200" name="Google Shape;200;p46"/>
          <p:cNvSpPr txBox="1"/>
          <p:nvPr>
            <p:ph idx="2" type="body"/>
          </p:nvPr>
        </p:nvSpPr>
        <p:spPr>
          <a:xfrm>
            <a:off x="2041749"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201" name="Google Shape;201;p46"/>
          <p:cNvSpPr txBox="1"/>
          <p:nvPr>
            <p:ph idx="3" type="body"/>
          </p:nvPr>
        </p:nvSpPr>
        <p:spPr>
          <a:xfrm>
            <a:off x="3626297" y="1711200"/>
            <a:ext cx="1507200" cy="27486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SzPts val="1000"/>
              <a:buChar char="╺"/>
              <a:defRPr sz="1000"/>
            </a:lvl1pPr>
            <a:lvl2pPr indent="-292100" lvl="1" marL="914400" algn="l">
              <a:lnSpc>
                <a:spcPct val="115000"/>
              </a:lnSpc>
              <a:spcBef>
                <a:spcPts val="1000"/>
              </a:spcBef>
              <a:spcAft>
                <a:spcPts val="0"/>
              </a:spcAft>
              <a:buSzPts val="1000"/>
              <a:buChar char="╶"/>
              <a:defRPr sz="1000"/>
            </a:lvl2pPr>
            <a:lvl3pPr indent="-292100" lvl="2" marL="1371600" algn="l">
              <a:lnSpc>
                <a:spcPct val="115000"/>
              </a:lnSpc>
              <a:spcBef>
                <a:spcPts val="1000"/>
              </a:spcBef>
              <a:spcAft>
                <a:spcPts val="0"/>
              </a:spcAft>
              <a:buSzPts val="1000"/>
              <a:buChar char="╶"/>
              <a:defRPr sz="1000"/>
            </a:lvl3pPr>
            <a:lvl4pPr indent="-292100" lvl="3" marL="1828800" algn="l">
              <a:lnSpc>
                <a:spcPct val="115000"/>
              </a:lnSpc>
              <a:spcBef>
                <a:spcPts val="1000"/>
              </a:spcBef>
              <a:spcAft>
                <a:spcPts val="0"/>
              </a:spcAft>
              <a:buSzPts val="1000"/>
              <a:buChar char="╶"/>
              <a:defRPr sz="1000"/>
            </a:lvl4pPr>
            <a:lvl5pPr indent="-292100" lvl="4" marL="2286000" algn="l">
              <a:lnSpc>
                <a:spcPct val="115000"/>
              </a:lnSpc>
              <a:spcBef>
                <a:spcPts val="1000"/>
              </a:spcBef>
              <a:spcAft>
                <a:spcPts val="0"/>
              </a:spcAft>
              <a:buSzPts val="1000"/>
              <a:buChar char="╶"/>
              <a:defRPr sz="1000"/>
            </a:lvl5pPr>
            <a:lvl6pPr indent="-292100" lvl="5" marL="2743200" algn="l">
              <a:lnSpc>
                <a:spcPct val="115000"/>
              </a:lnSpc>
              <a:spcBef>
                <a:spcPts val="1000"/>
              </a:spcBef>
              <a:spcAft>
                <a:spcPts val="0"/>
              </a:spcAft>
              <a:buSzPts val="1000"/>
              <a:buChar char="╶"/>
              <a:defRPr sz="1000"/>
            </a:lvl6pPr>
            <a:lvl7pPr indent="-292100" lvl="6" marL="3200400" algn="l">
              <a:lnSpc>
                <a:spcPct val="115000"/>
              </a:lnSpc>
              <a:spcBef>
                <a:spcPts val="1000"/>
              </a:spcBef>
              <a:spcAft>
                <a:spcPts val="0"/>
              </a:spcAft>
              <a:buSzPts val="1000"/>
              <a:buChar char="╶"/>
              <a:defRPr sz="1000"/>
            </a:lvl7pPr>
            <a:lvl8pPr indent="-292100" lvl="7" marL="3657600" algn="l">
              <a:lnSpc>
                <a:spcPct val="115000"/>
              </a:lnSpc>
              <a:spcBef>
                <a:spcPts val="1000"/>
              </a:spcBef>
              <a:spcAft>
                <a:spcPts val="0"/>
              </a:spcAft>
              <a:buSzPts val="1000"/>
              <a:buChar char="╶"/>
              <a:defRPr sz="1000"/>
            </a:lvl8pPr>
            <a:lvl9pPr indent="-292100" lvl="8" marL="4114800" algn="l">
              <a:lnSpc>
                <a:spcPct val="115000"/>
              </a:lnSpc>
              <a:spcBef>
                <a:spcPts val="1000"/>
              </a:spcBef>
              <a:spcAft>
                <a:spcPts val="1000"/>
              </a:spcAft>
              <a:buSzPts val="1000"/>
              <a:buChar char="╶"/>
              <a:defRPr sz="1000"/>
            </a:lvl9pPr>
          </a:lstStyle>
          <a:p/>
        </p:txBody>
      </p:sp>
      <p:sp>
        <p:nvSpPr>
          <p:cNvPr id="202" name="Google Shape;202;p46"/>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bg>
      <p:bgPr>
        <a:noFill/>
      </p:bgPr>
    </p:bg>
    <p:spTree>
      <p:nvGrpSpPr>
        <p:cNvPr id="203" name="Shape 203"/>
        <p:cNvGrpSpPr/>
        <p:nvPr/>
      </p:nvGrpSpPr>
      <p:grpSpPr>
        <a:xfrm>
          <a:off x="0" y="0"/>
          <a:ext cx="0" cy="0"/>
          <a:chOff x="0" y="0"/>
          <a:chExt cx="0" cy="0"/>
        </a:xfrm>
      </p:grpSpPr>
      <p:sp>
        <p:nvSpPr>
          <p:cNvPr id="204" name="Google Shape;204;p4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205" name="Google Shape;205;p47"/>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06" name="Google Shape;206;p47"/>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noFill/>
      </p:bgPr>
    </p:bg>
    <p:spTree>
      <p:nvGrpSpPr>
        <p:cNvPr id="207" name="Shape 207"/>
        <p:cNvGrpSpPr/>
        <p:nvPr/>
      </p:nvGrpSpPr>
      <p:grpSpPr>
        <a:xfrm>
          <a:off x="0" y="0"/>
          <a:ext cx="0" cy="0"/>
          <a:chOff x="0" y="0"/>
          <a:chExt cx="0" cy="0"/>
        </a:xfrm>
      </p:grpSpPr>
      <p:sp>
        <p:nvSpPr>
          <p:cNvPr id="208" name="Google Shape;208;p48"/>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209" name="Google Shape;209;p48"/>
          <p:cNvSpPr txBox="1"/>
          <p:nvPr>
            <p:ph idx="1" type="body"/>
          </p:nvPr>
        </p:nvSpPr>
        <p:spPr>
          <a:xfrm>
            <a:off x="457200" y="4253900"/>
            <a:ext cx="6112500" cy="519600"/>
          </a:xfrm>
          <a:prstGeom prst="rect">
            <a:avLst/>
          </a:prstGeom>
          <a:noFill/>
          <a:ln>
            <a:noFill/>
          </a:ln>
        </p:spPr>
        <p:txBody>
          <a:bodyPr anchorCtr="0" anchor="b" bIns="91425" lIns="91425" spcFirstLastPara="1" rIns="91425" wrap="square" tIns="91425">
            <a:noAutofit/>
          </a:bodyPr>
          <a:lstStyle>
            <a:lvl1pPr indent="-228600" lvl="0" marL="457200" algn="l">
              <a:lnSpc>
                <a:spcPct val="115000"/>
              </a:lnSpc>
              <a:spcBef>
                <a:spcPts val="360"/>
              </a:spcBef>
              <a:spcAft>
                <a:spcPts val="1000"/>
              </a:spcAft>
              <a:buSzPts val="1400"/>
              <a:buNone/>
              <a:defRPr/>
            </a:lvl1pPr>
          </a:lstStyle>
          <a:p/>
        </p:txBody>
      </p:sp>
      <p:sp>
        <p:nvSpPr>
          <p:cNvPr id="210" name="Google Shape;210;p4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211" name="Shape 211"/>
        <p:cNvGrpSpPr/>
        <p:nvPr/>
      </p:nvGrpSpPr>
      <p:grpSpPr>
        <a:xfrm>
          <a:off x="0" y="0"/>
          <a:ext cx="0" cy="0"/>
          <a:chOff x="0" y="0"/>
          <a:chExt cx="0" cy="0"/>
        </a:xfrm>
      </p:grpSpPr>
      <p:sp>
        <p:nvSpPr>
          <p:cNvPr id="212" name="Google Shape;212;p49"/>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921"/>
            </a:srgbClr>
          </a:solidFill>
          <a:ln>
            <a:noFill/>
          </a:ln>
        </p:spPr>
      </p:sp>
      <p:sp>
        <p:nvSpPr>
          <p:cNvPr id="213" name="Google Shape;213;p4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bg>
      <p:bgPr>
        <a:noFill/>
      </p:bgPr>
    </p:bg>
    <p:spTree>
      <p:nvGrpSpPr>
        <p:cNvPr id="214" name="Shape 214"/>
        <p:cNvGrpSpPr/>
        <p:nvPr/>
      </p:nvGrpSpPr>
      <p:grpSpPr>
        <a:xfrm>
          <a:off x="0" y="0"/>
          <a:ext cx="0" cy="0"/>
          <a:chOff x="0" y="0"/>
          <a:chExt cx="0" cy="0"/>
        </a:xfrm>
      </p:grpSpPr>
      <p:sp>
        <p:nvSpPr>
          <p:cNvPr id="215" name="Google Shape;215;p50"/>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216" name="Google Shape;216;p50"/>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921"/>
            </a:srgbClr>
          </a:solidFill>
          <a:ln>
            <a:noFill/>
          </a:ln>
        </p:spPr>
      </p:sp>
      <p:sp>
        <p:nvSpPr>
          <p:cNvPr id="217" name="Google Shape;217;p50"/>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bg>
      <p:bgPr>
        <a:noFill/>
      </p:bgPr>
    </p:bg>
    <p:spTree>
      <p:nvGrpSpPr>
        <p:cNvPr id="218" name="Shape 218"/>
        <p:cNvGrpSpPr/>
        <p:nvPr/>
      </p:nvGrpSpPr>
      <p:grpSpPr>
        <a:xfrm>
          <a:off x="0" y="0"/>
          <a:ext cx="0" cy="0"/>
          <a:chOff x="0" y="0"/>
          <a:chExt cx="0" cy="0"/>
        </a:xfrm>
      </p:grpSpPr>
      <p:sp>
        <p:nvSpPr>
          <p:cNvPr id="219" name="Google Shape;219;p51"/>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
        <p:nvSpPr>
          <p:cNvPr id="220" name="Google Shape;220;p51"/>
          <p:cNvSpPr/>
          <p:nvPr/>
        </p:nvSpPr>
        <p:spPr>
          <a:xfrm>
            <a:off x="75" y="75"/>
            <a:ext cx="9144000" cy="5143500"/>
          </a:xfrm>
          <a:prstGeom prst="rect">
            <a:avLst/>
          </a:prstGeom>
          <a:solidFill>
            <a:srgbClr val="212539">
              <a:alpha val="6392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225" name="Shape 225"/>
        <p:cNvGrpSpPr/>
        <p:nvPr/>
      </p:nvGrpSpPr>
      <p:grpSpPr>
        <a:xfrm>
          <a:off x="0" y="0"/>
          <a:ext cx="0" cy="0"/>
          <a:chOff x="0" y="0"/>
          <a:chExt cx="0" cy="0"/>
        </a:xfrm>
      </p:grpSpPr>
      <p:sp>
        <p:nvSpPr>
          <p:cNvPr id="226" name="Google Shape;226;p53"/>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140"/>
            </a:srgbClr>
          </a:solidFill>
          <a:ln>
            <a:noFill/>
          </a:ln>
        </p:spPr>
      </p:sp>
      <p:sp>
        <p:nvSpPr>
          <p:cNvPr id="227" name="Google Shape;227;p53"/>
          <p:cNvSpPr txBox="1"/>
          <p:nvPr>
            <p:ph type="ctrTitle"/>
          </p:nvPr>
        </p:nvSpPr>
        <p:spPr>
          <a:xfrm>
            <a:off x="457200" y="3363425"/>
            <a:ext cx="3850500" cy="1159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_1">
  <p:cSld name="TITLE_1_1">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54"/>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30" name="Google Shape;230;p54"/>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31" name="Google Shape;231;p54"/>
          <p:cNvSpPr txBox="1"/>
          <p:nvPr>
            <p:ph idx="1" type="body"/>
          </p:nvPr>
        </p:nvSpPr>
        <p:spPr>
          <a:xfrm>
            <a:off x="2576800" y="832475"/>
            <a:ext cx="3990600" cy="3841200"/>
          </a:xfrm>
          <a:prstGeom prst="rect">
            <a:avLst/>
          </a:prstGeom>
          <a:noFill/>
          <a:ln>
            <a:noFill/>
          </a:ln>
        </p:spPr>
        <p:txBody>
          <a:bodyPr anchorCtr="0" anchor="ctr" bIns="91425" lIns="91425" spcFirstLastPara="1" rIns="91425" wrap="square" tIns="91425">
            <a:noAutofit/>
          </a:bodyPr>
          <a:lstStyle>
            <a:lvl1pPr indent="-381000" lvl="0" marL="457200" rtl="0" algn="ctr">
              <a:lnSpc>
                <a:spcPct val="115000"/>
              </a:lnSpc>
              <a:spcBef>
                <a:spcPts val="0"/>
              </a:spcBef>
              <a:spcAft>
                <a:spcPts val="0"/>
              </a:spcAft>
              <a:buSzPts val="2400"/>
              <a:buChar char="╺"/>
              <a:defRPr sz="2400"/>
            </a:lvl1pPr>
            <a:lvl2pPr indent="-381000" lvl="1" marL="914400" rtl="0" algn="ctr">
              <a:lnSpc>
                <a:spcPct val="115000"/>
              </a:lnSpc>
              <a:spcBef>
                <a:spcPts val="1000"/>
              </a:spcBef>
              <a:spcAft>
                <a:spcPts val="0"/>
              </a:spcAft>
              <a:buSzPts val="2400"/>
              <a:buChar char="╶"/>
              <a:defRPr sz="2400"/>
            </a:lvl2pPr>
            <a:lvl3pPr indent="-381000" lvl="2" marL="1371600" rtl="0" algn="ctr">
              <a:lnSpc>
                <a:spcPct val="115000"/>
              </a:lnSpc>
              <a:spcBef>
                <a:spcPts val="1000"/>
              </a:spcBef>
              <a:spcAft>
                <a:spcPts val="0"/>
              </a:spcAft>
              <a:buSzPts val="2400"/>
              <a:buChar char="╶"/>
              <a:defRPr sz="2400"/>
            </a:lvl3pPr>
            <a:lvl4pPr indent="-381000" lvl="3" marL="1828800" rtl="0" algn="ctr">
              <a:lnSpc>
                <a:spcPct val="115000"/>
              </a:lnSpc>
              <a:spcBef>
                <a:spcPts val="1000"/>
              </a:spcBef>
              <a:spcAft>
                <a:spcPts val="0"/>
              </a:spcAft>
              <a:buSzPts val="2400"/>
              <a:buChar char="╶"/>
              <a:defRPr sz="2400"/>
            </a:lvl4pPr>
            <a:lvl5pPr indent="-381000" lvl="4" marL="2286000" rtl="0" algn="ctr">
              <a:lnSpc>
                <a:spcPct val="115000"/>
              </a:lnSpc>
              <a:spcBef>
                <a:spcPts val="1000"/>
              </a:spcBef>
              <a:spcAft>
                <a:spcPts val="0"/>
              </a:spcAft>
              <a:buSzPts val="2400"/>
              <a:buChar char="╶"/>
              <a:defRPr sz="2400"/>
            </a:lvl5pPr>
            <a:lvl6pPr indent="-381000" lvl="5" marL="2743200" rtl="0" algn="ctr">
              <a:lnSpc>
                <a:spcPct val="115000"/>
              </a:lnSpc>
              <a:spcBef>
                <a:spcPts val="1000"/>
              </a:spcBef>
              <a:spcAft>
                <a:spcPts val="0"/>
              </a:spcAft>
              <a:buSzPts val="2400"/>
              <a:buChar char="╶"/>
              <a:defRPr sz="2400"/>
            </a:lvl6pPr>
            <a:lvl7pPr indent="-381000" lvl="6" marL="3200400" rtl="0" algn="ctr">
              <a:lnSpc>
                <a:spcPct val="115000"/>
              </a:lnSpc>
              <a:spcBef>
                <a:spcPts val="1000"/>
              </a:spcBef>
              <a:spcAft>
                <a:spcPts val="0"/>
              </a:spcAft>
              <a:buSzPts val="2400"/>
              <a:buChar char="╶"/>
              <a:defRPr sz="2400"/>
            </a:lvl7pPr>
            <a:lvl8pPr indent="-381000" lvl="7" marL="3657600" rtl="0" algn="ctr">
              <a:lnSpc>
                <a:spcPct val="115000"/>
              </a:lnSpc>
              <a:spcBef>
                <a:spcPts val="1000"/>
              </a:spcBef>
              <a:spcAft>
                <a:spcPts val="0"/>
              </a:spcAft>
              <a:buSzPts val="2400"/>
              <a:buChar char="╶"/>
              <a:defRPr sz="2400"/>
            </a:lvl8pPr>
            <a:lvl9pPr indent="-381000" lvl="8" marL="4114800" rtl="0" algn="ctr">
              <a:lnSpc>
                <a:spcPct val="115000"/>
              </a:lnSpc>
              <a:spcBef>
                <a:spcPts val="1000"/>
              </a:spcBef>
              <a:spcAft>
                <a:spcPts val="1000"/>
              </a:spcAft>
              <a:buSzPts val="2400"/>
              <a:buChar char="╶"/>
              <a:defRPr sz="2400"/>
            </a:lvl9pPr>
          </a:lstStyle>
          <a:p/>
        </p:txBody>
      </p:sp>
      <p:sp>
        <p:nvSpPr>
          <p:cNvPr id="232" name="Google Shape;232;p54"/>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0" i="0" lang="en" sz="7200" u="none" cap="none" strike="noStrike">
                <a:solidFill>
                  <a:srgbClr val="FFFFFF"/>
                </a:solidFill>
                <a:latin typeface="Twentieth Century"/>
                <a:ea typeface="Twentieth Century"/>
                <a:cs typeface="Twentieth Century"/>
                <a:sym typeface="Twentieth Century"/>
              </a:rPr>
              <a:t>“</a:t>
            </a:r>
            <a:endParaRPr b="0" i="0" sz="7200" u="none" cap="none" strike="noStrike">
              <a:solidFill>
                <a:srgbClr val="FFFFFF"/>
              </a:solidFill>
              <a:latin typeface="Twentieth Century"/>
              <a:ea typeface="Twentieth Century"/>
              <a:cs typeface="Twentieth Century"/>
              <a:sym typeface="Twentieth Century"/>
            </a:endParaRPr>
          </a:p>
        </p:txBody>
      </p:sp>
      <p:sp>
        <p:nvSpPr>
          <p:cNvPr id="233" name="Google Shape;233;p54"/>
          <p:cNvSpPr txBox="1"/>
          <p:nvPr>
            <p:ph idx="12" type="sldNum"/>
          </p:nvPr>
        </p:nvSpPr>
        <p:spPr>
          <a:xfrm>
            <a:off x="429765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ctr">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bg>
      <p:bgPr>
        <a:blipFill>
          <a:blip r:embed="rId2">
            <a:alphaModFix/>
          </a:blip>
          <a:stretch>
            <a:fillRect/>
          </a:stretch>
        </a:blipFill>
      </p:bgPr>
    </p:bg>
    <p:spTree>
      <p:nvGrpSpPr>
        <p:cNvPr id="234" name="Shape 234"/>
        <p:cNvGrpSpPr/>
        <p:nvPr/>
      </p:nvGrpSpPr>
      <p:grpSpPr>
        <a:xfrm>
          <a:off x="0" y="0"/>
          <a:ext cx="0" cy="0"/>
          <a:chOff x="0" y="0"/>
          <a:chExt cx="0" cy="0"/>
        </a:xfrm>
      </p:grpSpPr>
      <p:sp>
        <p:nvSpPr>
          <p:cNvPr id="235" name="Google Shape;235;p55"/>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140"/>
            </a:srgbClr>
          </a:solidFill>
          <a:ln>
            <a:noFill/>
          </a:ln>
        </p:spPr>
      </p:sp>
      <p:sp>
        <p:nvSpPr>
          <p:cNvPr id="236" name="Google Shape;236;p55"/>
          <p:cNvSpPr txBox="1"/>
          <p:nvPr>
            <p:ph type="ctrTitle"/>
          </p:nvPr>
        </p:nvSpPr>
        <p:spPr>
          <a:xfrm>
            <a:off x="457200" y="2965525"/>
            <a:ext cx="3374700" cy="10071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3000"/>
              <a:buNone/>
              <a:defRPr sz="3000"/>
            </a:lvl2pPr>
            <a:lvl3pPr lvl="2" rtl="0" algn="l">
              <a:lnSpc>
                <a:spcPct val="100000"/>
              </a:lnSpc>
              <a:spcBef>
                <a:spcPts val="0"/>
              </a:spcBef>
              <a:spcAft>
                <a:spcPts val="0"/>
              </a:spcAft>
              <a:buSzPts val="3000"/>
              <a:buNone/>
              <a:defRPr sz="3000"/>
            </a:lvl3pPr>
            <a:lvl4pPr lvl="3" rtl="0" algn="l">
              <a:lnSpc>
                <a:spcPct val="100000"/>
              </a:lnSpc>
              <a:spcBef>
                <a:spcPts val="0"/>
              </a:spcBef>
              <a:spcAft>
                <a:spcPts val="0"/>
              </a:spcAft>
              <a:buSzPts val="3000"/>
              <a:buNone/>
              <a:defRPr sz="3000"/>
            </a:lvl4pPr>
            <a:lvl5pPr lvl="4" rtl="0" algn="l">
              <a:lnSpc>
                <a:spcPct val="100000"/>
              </a:lnSpc>
              <a:spcBef>
                <a:spcPts val="0"/>
              </a:spcBef>
              <a:spcAft>
                <a:spcPts val="0"/>
              </a:spcAft>
              <a:buSzPts val="3000"/>
              <a:buNone/>
              <a:defRPr sz="3000"/>
            </a:lvl5pPr>
            <a:lvl6pPr lvl="5" rtl="0" algn="l">
              <a:lnSpc>
                <a:spcPct val="100000"/>
              </a:lnSpc>
              <a:spcBef>
                <a:spcPts val="0"/>
              </a:spcBef>
              <a:spcAft>
                <a:spcPts val="0"/>
              </a:spcAft>
              <a:buSzPts val="3000"/>
              <a:buNone/>
              <a:defRPr sz="3000"/>
            </a:lvl6pPr>
            <a:lvl7pPr lvl="6" rtl="0" algn="l">
              <a:lnSpc>
                <a:spcPct val="100000"/>
              </a:lnSpc>
              <a:spcBef>
                <a:spcPts val="0"/>
              </a:spcBef>
              <a:spcAft>
                <a:spcPts val="0"/>
              </a:spcAft>
              <a:buSzPts val="3000"/>
              <a:buNone/>
              <a:defRPr sz="3000"/>
            </a:lvl7pPr>
            <a:lvl8pPr lvl="7" rtl="0" algn="l">
              <a:lnSpc>
                <a:spcPct val="100000"/>
              </a:lnSpc>
              <a:spcBef>
                <a:spcPts val="0"/>
              </a:spcBef>
              <a:spcAft>
                <a:spcPts val="0"/>
              </a:spcAft>
              <a:buSzPts val="3000"/>
              <a:buNone/>
              <a:defRPr sz="3000"/>
            </a:lvl8pPr>
            <a:lvl9pPr lvl="8" rtl="0" algn="l">
              <a:lnSpc>
                <a:spcPct val="100000"/>
              </a:lnSpc>
              <a:spcBef>
                <a:spcPts val="0"/>
              </a:spcBef>
              <a:spcAft>
                <a:spcPts val="0"/>
              </a:spcAft>
              <a:buSzPts val="3000"/>
              <a:buNone/>
              <a:defRPr sz="3000"/>
            </a:lvl9pPr>
          </a:lstStyle>
          <a:p/>
        </p:txBody>
      </p:sp>
      <p:sp>
        <p:nvSpPr>
          <p:cNvPr id="237" name="Google Shape;237;p55"/>
          <p:cNvSpPr txBox="1"/>
          <p:nvPr>
            <p:ph idx="1" type="subTitle"/>
          </p:nvPr>
        </p:nvSpPr>
        <p:spPr>
          <a:xfrm>
            <a:off x="457200" y="4056925"/>
            <a:ext cx="4724100" cy="681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Font typeface="Raleway"/>
              <a:buNone/>
              <a:defRPr b="1" sz="1800">
                <a:latin typeface="Raleway"/>
                <a:ea typeface="Raleway"/>
                <a:cs typeface="Raleway"/>
                <a:sym typeface="Raleway"/>
              </a:defRPr>
            </a:lvl1pPr>
            <a:lvl2pPr lvl="1" rtl="0" algn="l">
              <a:lnSpc>
                <a:spcPct val="115000"/>
              </a:lnSpc>
              <a:spcBef>
                <a:spcPts val="1000"/>
              </a:spcBef>
              <a:spcAft>
                <a:spcPts val="0"/>
              </a:spcAft>
              <a:buSzPts val="1100"/>
              <a:buFont typeface="Raleway"/>
              <a:buNone/>
              <a:defRPr b="1" sz="1100">
                <a:latin typeface="Raleway"/>
                <a:ea typeface="Raleway"/>
                <a:cs typeface="Raleway"/>
                <a:sym typeface="Raleway"/>
              </a:defRPr>
            </a:lvl2pPr>
            <a:lvl3pPr lvl="2" rtl="0" algn="l">
              <a:lnSpc>
                <a:spcPct val="115000"/>
              </a:lnSpc>
              <a:spcBef>
                <a:spcPts val="1000"/>
              </a:spcBef>
              <a:spcAft>
                <a:spcPts val="0"/>
              </a:spcAft>
              <a:buSzPts val="1100"/>
              <a:buFont typeface="Raleway"/>
              <a:buNone/>
              <a:defRPr b="1" sz="1100">
                <a:latin typeface="Raleway"/>
                <a:ea typeface="Raleway"/>
                <a:cs typeface="Raleway"/>
                <a:sym typeface="Raleway"/>
              </a:defRPr>
            </a:lvl3pPr>
            <a:lvl4pPr lvl="3" rtl="0" algn="l">
              <a:lnSpc>
                <a:spcPct val="115000"/>
              </a:lnSpc>
              <a:spcBef>
                <a:spcPts val="1000"/>
              </a:spcBef>
              <a:spcAft>
                <a:spcPts val="0"/>
              </a:spcAft>
              <a:buSzPts val="1100"/>
              <a:buFont typeface="Raleway"/>
              <a:buNone/>
              <a:defRPr b="1" sz="1100">
                <a:latin typeface="Raleway"/>
                <a:ea typeface="Raleway"/>
                <a:cs typeface="Raleway"/>
                <a:sym typeface="Raleway"/>
              </a:defRPr>
            </a:lvl4pPr>
            <a:lvl5pPr lvl="4" rtl="0" algn="l">
              <a:lnSpc>
                <a:spcPct val="115000"/>
              </a:lnSpc>
              <a:spcBef>
                <a:spcPts val="1000"/>
              </a:spcBef>
              <a:spcAft>
                <a:spcPts val="0"/>
              </a:spcAft>
              <a:buSzPts val="1100"/>
              <a:buFont typeface="Raleway"/>
              <a:buNone/>
              <a:defRPr b="1" sz="1100">
                <a:latin typeface="Raleway"/>
                <a:ea typeface="Raleway"/>
                <a:cs typeface="Raleway"/>
                <a:sym typeface="Raleway"/>
              </a:defRPr>
            </a:lvl5pPr>
            <a:lvl6pPr lvl="5" rtl="0" algn="l">
              <a:lnSpc>
                <a:spcPct val="115000"/>
              </a:lnSpc>
              <a:spcBef>
                <a:spcPts val="1000"/>
              </a:spcBef>
              <a:spcAft>
                <a:spcPts val="0"/>
              </a:spcAft>
              <a:buSzPts val="1100"/>
              <a:buFont typeface="Raleway"/>
              <a:buNone/>
              <a:defRPr b="1" sz="1100">
                <a:latin typeface="Raleway"/>
                <a:ea typeface="Raleway"/>
                <a:cs typeface="Raleway"/>
                <a:sym typeface="Raleway"/>
              </a:defRPr>
            </a:lvl6pPr>
            <a:lvl7pPr lvl="6" rtl="0" algn="l">
              <a:lnSpc>
                <a:spcPct val="115000"/>
              </a:lnSpc>
              <a:spcBef>
                <a:spcPts val="1000"/>
              </a:spcBef>
              <a:spcAft>
                <a:spcPts val="0"/>
              </a:spcAft>
              <a:buSzPts val="1100"/>
              <a:buFont typeface="Raleway"/>
              <a:buNone/>
              <a:defRPr b="1" sz="1100">
                <a:latin typeface="Raleway"/>
                <a:ea typeface="Raleway"/>
                <a:cs typeface="Raleway"/>
                <a:sym typeface="Raleway"/>
              </a:defRPr>
            </a:lvl7pPr>
            <a:lvl8pPr lvl="7" rtl="0" algn="l">
              <a:lnSpc>
                <a:spcPct val="115000"/>
              </a:lnSpc>
              <a:spcBef>
                <a:spcPts val="1000"/>
              </a:spcBef>
              <a:spcAft>
                <a:spcPts val="0"/>
              </a:spcAft>
              <a:buSzPts val="1100"/>
              <a:buFont typeface="Raleway"/>
              <a:buNone/>
              <a:defRPr b="1" sz="1100">
                <a:latin typeface="Raleway"/>
                <a:ea typeface="Raleway"/>
                <a:cs typeface="Raleway"/>
                <a:sym typeface="Raleway"/>
              </a:defRPr>
            </a:lvl8pPr>
            <a:lvl9pPr lvl="8" rtl="0" algn="l">
              <a:lnSpc>
                <a:spcPct val="115000"/>
              </a:lnSpc>
              <a:spcBef>
                <a:spcPts val="1000"/>
              </a:spcBef>
              <a:spcAft>
                <a:spcPts val="1000"/>
              </a:spcAft>
              <a:buSzPts val="1100"/>
              <a:buFont typeface="Raleway"/>
              <a:buNone/>
              <a:defRPr b="1" sz="1100">
                <a:latin typeface="Raleway"/>
                <a:ea typeface="Raleway"/>
                <a:cs typeface="Raleway"/>
                <a:sym typeface="Raleway"/>
              </a:defRPr>
            </a:lvl9pPr>
          </a:lstStyle>
          <a:p/>
        </p:txBody>
      </p:sp>
      <p:sp>
        <p:nvSpPr>
          <p:cNvPr id="238" name="Google Shape;238;p5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p:cSld name="CUSTOM">
    <p:bg>
      <p:bgPr>
        <a:solidFill>
          <a:srgbClr val="FFFFFF"/>
        </a:solidFill>
      </p:bgPr>
    </p:bg>
    <p:spTree>
      <p:nvGrpSpPr>
        <p:cNvPr id="239" name="Shape 239"/>
        <p:cNvGrpSpPr/>
        <p:nvPr/>
      </p:nvGrpSpPr>
      <p:grpSpPr>
        <a:xfrm>
          <a:off x="0" y="0"/>
          <a:ext cx="0" cy="0"/>
          <a:chOff x="0" y="0"/>
          <a:chExt cx="0" cy="0"/>
        </a:xfrm>
      </p:grpSpPr>
      <p:sp>
        <p:nvSpPr>
          <p:cNvPr id="240" name="Google Shape;240;p56"/>
          <p:cNvSpPr txBox="1"/>
          <p:nvPr>
            <p:ph type="title"/>
          </p:nvPr>
        </p:nvSpPr>
        <p:spPr>
          <a:xfrm>
            <a:off x="457200" y="984875"/>
            <a:ext cx="2383800" cy="629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800"/>
              <a:buNone/>
              <a:defRPr>
                <a:solidFill>
                  <a:srgbClr val="000000"/>
                </a:solidFill>
              </a:defRPr>
            </a:lvl1pPr>
            <a:lvl2pPr lvl="1" rtl="0" algn="l">
              <a:lnSpc>
                <a:spcPct val="100000"/>
              </a:lnSpc>
              <a:spcBef>
                <a:spcPts val="0"/>
              </a:spcBef>
              <a:spcAft>
                <a:spcPts val="0"/>
              </a:spcAft>
              <a:buSzPts val="1800"/>
              <a:buNone/>
              <a:defRPr/>
            </a:lvl2pPr>
            <a:lvl3pPr lvl="2" rtl="0" algn="l">
              <a:lnSpc>
                <a:spcPct val="100000"/>
              </a:lnSpc>
              <a:spcBef>
                <a:spcPts val="0"/>
              </a:spcBef>
              <a:spcAft>
                <a:spcPts val="0"/>
              </a:spcAft>
              <a:buSzPts val="1800"/>
              <a:buNone/>
              <a:defRPr/>
            </a:lvl3pPr>
            <a:lvl4pPr lvl="3" rtl="0" algn="l">
              <a:lnSpc>
                <a:spcPct val="100000"/>
              </a:lnSpc>
              <a:spcBef>
                <a:spcPts val="0"/>
              </a:spcBef>
              <a:spcAft>
                <a:spcPts val="0"/>
              </a:spcAft>
              <a:buSzPts val="1800"/>
              <a:buNone/>
              <a:defRPr/>
            </a:lvl4pPr>
            <a:lvl5pPr lvl="4" rtl="0" algn="l">
              <a:lnSpc>
                <a:spcPct val="100000"/>
              </a:lnSpc>
              <a:spcBef>
                <a:spcPts val="0"/>
              </a:spcBef>
              <a:spcAft>
                <a:spcPts val="0"/>
              </a:spcAft>
              <a:buSzPts val="1800"/>
              <a:buNone/>
              <a:defRPr/>
            </a:lvl5pPr>
            <a:lvl6pPr lvl="5" rtl="0" algn="l">
              <a:lnSpc>
                <a:spcPct val="100000"/>
              </a:lnSpc>
              <a:spcBef>
                <a:spcPts val="0"/>
              </a:spcBef>
              <a:spcAft>
                <a:spcPts val="0"/>
              </a:spcAft>
              <a:buSzPts val="1800"/>
              <a:buNone/>
              <a:defRPr/>
            </a:lvl6pPr>
            <a:lvl7pPr lvl="6" rtl="0" algn="l">
              <a:lnSpc>
                <a:spcPct val="100000"/>
              </a:lnSpc>
              <a:spcBef>
                <a:spcPts val="0"/>
              </a:spcBef>
              <a:spcAft>
                <a:spcPts val="0"/>
              </a:spcAft>
              <a:buSzPts val="1800"/>
              <a:buNone/>
              <a:defRPr/>
            </a:lvl7pPr>
            <a:lvl8pPr lvl="7" rtl="0" algn="l">
              <a:lnSpc>
                <a:spcPct val="100000"/>
              </a:lnSpc>
              <a:spcBef>
                <a:spcPts val="0"/>
              </a:spcBef>
              <a:spcAft>
                <a:spcPts val="0"/>
              </a:spcAft>
              <a:buSzPts val="1800"/>
              <a:buNone/>
              <a:defRPr/>
            </a:lvl8pPr>
            <a:lvl9pPr lvl="8" rtl="0" algn="l">
              <a:lnSpc>
                <a:spcPct val="100000"/>
              </a:lnSpc>
              <a:spcBef>
                <a:spcPts val="0"/>
              </a:spcBef>
              <a:spcAft>
                <a:spcPts val="0"/>
              </a:spcAft>
              <a:buSzPts val="1800"/>
              <a:buNone/>
              <a:defRPr/>
            </a:lvl9pPr>
          </a:lstStyle>
          <a:p/>
        </p:txBody>
      </p:sp>
      <p:sp>
        <p:nvSpPr>
          <p:cNvPr id="241" name="Google Shape;241;p56"/>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1">
  <p:cSld name="BLANK_1">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57"/>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
        <p:nvSpPr>
          <p:cNvPr id="244" name="Google Shape;244;p57"/>
          <p:cNvSpPr/>
          <p:nvPr/>
        </p:nvSpPr>
        <p:spPr>
          <a:xfrm>
            <a:off x="75" y="75"/>
            <a:ext cx="9144000" cy="5143500"/>
          </a:xfrm>
          <a:prstGeom prst="rect">
            <a:avLst/>
          </a:prstGeom>
          <a:solidFill>
            <a:srgbClr val="212539">
              <a:alpha val="631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_2">
  <p:cSld name="BLANK_2">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58"/>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47" name="Google Shape;247;p58"/>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48" name="Google Shape;248;p5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blipFill>
          <a:blip r:embed="rId2">
            <a:alphaModFix/>
          </a:blip>
          <a:stretch>
            <a:fillRect/>
          </a:stretch>
        </a:blipFill>
      </p:bgPr>
    </p:bg>
    <p:spTree>
      <p:nvGrpSpPr>
        <p:cNvPr id="249" name="Shape 249"/>
        <p:cNvGrpSpPr/>
        <p:nvPr/>
      </p:nvGrpSpPr>
      <p:grpSpPr>
        <a:xfrm>
          <a:off x="0" y="0"/>
          <a:ext cx="0" cy="0"/>
          <a:chOff x="0" y="0"/>
          <a:chExt cx="0" cy="0"/>
        </a:xfrm>
      </p:grpSpPr>
      <p:sp>
        <p:nvSpPr>
          <p:cNvPr id="250" name="Google Shape;250;p59"/>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51" name="Google Shape;251;p59"/>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a:lvl1pPr>
            <a:lvl2pPr lvl="1" rtl="0" algn="l">
              <a:lnSpc>
                <a:spcPct val="100000"/>
              </a:lnSpc>
              <a:spcBef>
                <a:spcPts val="0"/>
              </a:spcBef>
              <a:spcAft>
                <a:spcPts val="0"/>
              </a:spcAft>
              <a:buSzPts val="1800"/>
              <a:buNone/>
              <a:defRPr/>
            </a:lvl2pPr>
            <a:lvl3pPr lvl="2" rtl="0" algn="l">
              <a:lnSpc>
                <a:spcPct val="100000"/>
              </a:lnSpc>
              <a:spcBef>
                <a:spcPts val="0"/>
              </a:spcBef>
              <a:spcAft>
                <a:spcPts val="0"/>
              </a:spcAft>
              <a:buSzPts val="1800"/>
              <a:buNone/>
              <a:defRPr/>
            </a:lvl3pPr>
            <a:lvl4pPr lvl="3" rtl="0" algn="l">
              <a:lnSpc>
                <a:spcPct val="100000"/>
              </a:lnSpc>
              <a:spcBef>
                <a:spcPts val="0"/>
              </a:spcBef>
              <a:spcAft>
                <a:spcPts val="0"/>
              </a:spcAft>
              <a:buSzPts val="1800"/>
              <a:buNone/>
              <a:defRPr/>
            </a:lvl4pPr>
            <a:lvl5pPr lvl="4" rtl="0" algn="l">
              <a:lnSpc>
                <a:spcPct val="100000"/>
              </a:lnSpc>
              <a:spcBef>
                <a:spcPts val="0"/>
              </a:spcBef>
              <a:spcAft>
                <a:spcPts val="0"/>
              </a:spcAft>
              <a:buSzPts val="1800"/>
              <a:buNone/>
              <a:defRPr/>
            </a:lvl5pPr>
            <a:lvl6pPr lvl="5" rtl="0" algn="l">
              <a:lnSpc>
                <a:spcPct val="100000"/>
              </a:lnSpc>
              <a:spcBef>
                <a:spcPts val="0"/>
              </a:spcBef>
              <a:spcAft>
                <a:spcPts val="0"/>
              </a:spcAft>
              <a:buSzPts val="1800"/>
              <a:buNone/>
              <a:defRPr/>
            </a:lvl6pPr>
            <a:lvl7pPr lvl="6" rtl="0" algn="l">
              <a:lnSpc>
                <a:spcPct val="100000"/>
              </a:lnSpc>
              <a:spcBef>
                <a:spcPts val="0"/>
              </a:spcBef>
              <a:spcAft>
                <a:spcPts val="0"/>
              </a:spcAft>
              <a:buSzPts val="1800"/>
              <a:buNone/>
              <a:defRPr/>
            </a:lvl7pPr>
            <a:lvl8pPr lvl="7" rtl="0" algn="l">
              <a:lnSpc>
                <a:spcPct val="100000"/>
              </a:lnSpc>
              <a:spcBef>
                <a:spcPts val="0"/>
              </a:spcBef>
              <a:spcAft>
                <a:spcPts val="0"/>
              </a:spcAft>
              <a:buSzPts val="1800"/>
              <a:buNone/>
              <a:defRPr/>
            </a:lvl8pPr>
            <a:lvl9pPr lvl="8" rtl="0" algn="l">
              <a:lnSpc>
                <a:spcPct val="100000"/>
              </a:lnSpc>
              <a:spcBef>
                <a:spcPts val="0"/>
              </a:spcBef>
              <a:spcAft>
                <a:spcPts val="0"/>
              </a:spcAft>
              <a:buSzPts val="1800"/>
              <a:buNone/>
              <a:defRPr/>
            </a:lvl9pPr>
          </a:lstStyle>
          <a:p/>
        </p:txBody>
      </p:sp>
      <p:sp>
        <p:nvSpPr>
          <p:cNvPr id="252" name="Google Shape;252;p59"/>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253" name="Google Shape;253;p5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60"/>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56" name="Google Shape;256;p60"/>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a:lvl1pPr>
            <a:lvl2pPr lvl="1" rtl="0" algn="l">
              <a:lnSpc>
                <a:spcPct val="100000"/>
              </a:lnSpc>
              <a:spcBef>
                <a:spcPts val="0"/>
              </a:spcBef>
              <a:spcAft>
                <a:spcPts val="0"/>
              </a:spcAft>
              <a:buSzPts val="1800"/>
              <a:buNone/>
              <a:defRPr/>
            </a:lvl2pPr>
            <a:lvl3pPr lvl="2" rtl="0" algn="l">
              <a:lnSpc>
                <a:spcPct val="100000"/>
              </a:lnSpc>
              <a:spcBef>
                <a:spcPts val="0"/>
              </a:spcBef>
              <a:spcAft>
                <a:spcPts val="0"/>
              </a:spcAft>
              <a:buSzPts val="1800"/>
              <a:buNone/>
              <a:defRPr/>
            </a:lvl3pPr>
            <a:lvl4pPr lvl="3" rtl="0" algn="l">
              <a:lnSpc>
                <a:spcPct val="100000"/>
              </a:lnSpc>
              <a:spcBef>
                <a:spcPts val="0"/>
              </a:spcBef>
              <a:spcAft>
                <a:spcPts val="0"/>
              </a:spcAft>
              <a:buSzPts val="1800"/>
              <a:buNone/>
              <a:defRPr/>
            </a:lvl4pPr>
            <a:lvl5pPr lvl="4" rtl="0" algn="l">
              <a:lnSpc>
                <a:spcPct val="100000"/>
              </a:lnSpc>
              <a:spcBef>
                <a:spcPts val="0"/>
              </a:spcBef>
              <a:spcAft>
                <a:spcPts val="0"/>
              </a:spcAft>
              <a:buSzPts val="1800"/>
              <a:buNone/>
              <a:defRPr/>
            </a:lvl5pPr>
            <a:lvl6pPr lvl="5" rtl="0" algn="l">
              <a:lnSpc>
                <a:spcPct val="100000"/>
              </a:lnSpc>
              <a:spcBef>
                <a:spcPts val="0"/>
              </a:spcBef>
              <a:spcAft>
                <a:spcPts val="0"/>
              </a:spcAft>
              <a:buSzPts val="1800"/>
              <a:buNone/>
              <a:defRPr/>
            </a:lvl6pPr>
            <a:lvl7pPr lvl="6" rtl="0" algn="l">
              <a:lnSpc>
                <a:spcPct val="100000"/>
              </a:lnSpc>
              <a:spcBef>
                <a:spcPts val="0"/>
              </a:spcBef>
              <a:spcAft>
                <a:spcPts val="0"/>
              </a:spcAft>
              <a:buSzPts val="1800"/>
              <a:buNone/>
              <a:defRPr/>
            </a:lvl7pPr>
            <a:lvl8pPr lvl="7" rtl="0" algn="l">
              <a:lnSpc>
                <a:spcPct val="100000"/>
              </a:lnSpc>
              <a:spcBef>
                <a:spcPts val="0"/>
              </a:spcBef>
              <a:spcAft>
                <a:spcPts val="0"/>
              </a:spcAft>
              <a:buSzPts val="1800"/>
              <a:buNone/>
              <a:defRPr/>
            </a:lvl8pPr>
            <a:lvl9pPr lvl="8" rtl="0" algn="l">
              <a:lnSpc>
                <a:spcPct val="100000"/>
              </a:lnSpc>
              <a:spcBef>
                <a:spcPts val="0"/>
              </a:spcBef>
              <a:spcAft>
                <a:spcPts val="0"/>
              </a:spcAft>
              <a:buSzPts val="1800"/>
              <a:buNone/>
              <a:defRPr/>
            </a:lvl9pPr>
          </a:lstStyle>
          <a:p/>
        </p:txBody>
      </p:sp>
      <p:sp>
        <p:nvSpPr>
          <p:cNvPr id="257" name="Google Shape;257;p60"/>
          <p:cNvSpPr txBox="1"/>
          <p:nvPr>
            <p:ph idx="1" type="body"/>
          </p:nvPr>
        </p:nvSpPr>
        <p:spPr>
          <a:xfrm>
            <a:off x="457200" y="1711200"/>
            <a:ext cx="2276400" cy="2748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58" name="Google Shape;258;p60"/>
          <p:cNvSpPr txBox="1"/>
          <p:nvPr>
            <p:ph idx="2" type="body"/>
          </p:nvPr>
        </p:nvSpPr>
        <p:spPr>
          <a:xfrm>
            <a:off x="2870548" y="1711200"/>
            <a:ext cx="2276400" cy="27486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000"/>
              </a:spcBef>
              <a:spcAft>
                <a:spcPts val="0"/>
              </a:spcAft>
              <a:buSzPts val="1200"/>
              <a:buChar char="╶"/>
              <a:defRPr sz="1200"/>
            </a:lvl2pPr>
            <a:lvl3pPr indent="-304800" lvl="2" marL="1371600" rtl="0" algn="l">
              <a:lnSpc>
                <a:spcPct val="115000"/>
              </a:lnSpc>
              <a:spcBef>
                <a:spcPts val="1000"/>
              </a:spcBef>
              <a:spcAft>
                <a:spcPts val="0"/>
              </a:spcAft>
              <a:buSzPts val="1200"/>
              <a:buChar char="╶"/>
              <a:defRPr sz="1200"/>
            </a:lvl3pPr>
            <a:lvl4pPr indent="-304800" lvl="3" marL="1828800" rtl="0" algn="l">
              <a:lnSpc>
                <a:spcPct val="115000"/>
              </a:lnSpc>
              <a:spcBef>
                <a:spcPts val="1000"/>
              </a:spcBef>
              <a:spcAft>
                <a:spcPts val="0"/>
              </a:spcAft>
              <a:buSzPts val="1200"/>
              <a:buChar char="╶"/>
              <a:defRPr sz="1200"/>
            </a:lvl4pPr>
            <a:lvl5pPr indent="-304800" lvl="4" marL="2286000" rtl="0" algn="l">
              <a:lnSpc>
                <a:spcPct val="115000"/>
              </a:lnSpc>
              <a:spcBef>
                <a:spcPts val="1000"/>
              </a:spcBef>
              <a:spcAft>
                <a:spcPts val="0"/>
              </a:spcAft>
              <a:buSzPts val="1200"/>
              <a:buChar char="╶"/>
              <a:defRPr sz="1200"/>
            </a:lvl5pPr>
            <a:lvl6pPr indent="-304800" lvl="5" marL="2743200" rtl="0" algn="l">
              <a:lnSpc>
                <a:spcPct val="115000"/>
              </a:lnSpc>
              <a:spcBef>
                <a:spcPts val="1000"/>
              </a:spcBef>
              <a:spcAft>
                <a:spcPts val="0"/>
              </a:spcAft>
              <a:buSzPts val="1200"/>
              <a:buChar char="╶"/>
              <a:defRPr sz="1200"/>
            </a:lvl6pPr>
            <a:lvl7pPr indent="-304800" lvl="6" marL="3200400" rtl="0" algn="l">
              <a:lnSpc>
                <a:spcPct val="115000"/>
              </a:lnSpc>
              <a:spcBef>
                <a:spcPts val="1000"/>
              </a:spcBef>
              <a:spcAft>
                <a:spcPts val="0"/>
              </a:spcAft>
              <a:buSzPts val="1200"/>
              <a:buChar char="╶"/>
              <a:defRPr sz="1200"/>
            </a:lvl7pPr>
            <a:lvl8pPr indent="-304800" lvl="7" marL="3657600" rtl="0" algn="l">
              <a:lnSpc>
                <a:spcPct val="115000"/>
              </a:lnSpc>
              <a:spcBef>
                <a:spcPts val="1000"/>
              </a:spcBef>
              <a:spcAft>
                <a:spcPts val="0"/>
              </a:spcAft>
              <a:buSzPts val="1200"/>
              <a:buChar char="╶"/>
              <a:defRPr sz="1200"/>
            </a:lvl8pPr>
            <a:lvl9pPr indent="-304800" lvl="8" marL="4114800" rtl="0" algn="l">
              <a:lnSpc>
                <a:spcPct val="115000"/>
              </a:lnSpc>
              <a:spcBef>
                <a:spcPts val="1000"/>
              </a:spcBef>
              <a:spcAft>
                <a:spcPts val="1000"/>
              </a:spcAft>
              <a:buSzPts val="1200"/>
              <a:buChar char="╶"/>
              <a:defRPr sz="1200"/>
            </a:lvl9pPr>
          </a:lstStyle>
          <a:p/>
        </p:txBody>
      </p:sp>
      <p:sp>
        <p:nvSpPr>
          <p:cNvPr id="259" name="Google Shape;259;p60"/>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ONLY" type="titleOnly">
  <p:cSld name="TITLE_ONLY">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61"/>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62" name="Google Shape;262;p61"/>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1800"/>
              <a:buNone/>
              <a:defRPr/>
            </a:lvl1pPr>
            <a:lvl2pPr lvl="1" rtl="0" algn="l">
              <a:lnSpc>
                <a:spcPct val="100000"/>
              </a:lnSpc>
              <a:spcBef>
                <a:spcPts val="0"/>
              </a:spcBef>
              <a:spcAft>
                <a:spcPts val="0"/>
              </a:spcAft>
              <a:buSzPts val="1800"/>
              <a:buNone/>
              <a:defRPr/>
            </a:lvl2pPr>
            <a:lvl3pPr lvl="2" rtl="0" algn="l">
              <a:lnSpc>
                <a:spcPct val="100000"/>
              </a:lnSpc>
              <a:spcBef>
                <a:spcPts val="0"/>
              </a:spcBef>
              <a:spcAft>
                <a:spcPts val="0"/>
              </a:spcAft>
              <a:buSzPts val="1800"/>
              <a:buNone/>
              <a:defRPr/>
            </a:lvl3pPr>
            <a:lvl4pPr lvl="3" rtl="0" algn="l">
              <a:lnSpc>
                <a:spcPct val="100000"/>
              </a:lnSpc>
              <a:spcBef>
                <a:spcPts val="0"/>
              </a:spcBef>
              <a:spcAft>
                <a:spcPts val="0"/>
              </a:spcAft>
              <a:buSzPts val="1800"/>
              <a:buNone/>
              <a:defRPr/>
            </a:lvl4pPr>
            <a:lvl5pPr lvl="4" rtl="0" algn="l">
              <a:lnSpc>
                <a:spcPct val="100000"/>
              </a:lnSpc>
              <a:spcBef>
                <a:spcPts val="0"/>
              </a:spcBef>
              <a:spcAft>
                <a:spcPts val="0"/>
              </a:spcAft>
              <a:buSzPts val="1800"/>
              <a:buNone/>
              <a:defRPr/>
            </a:lvl5pPr>
            <a:lvl6pPr lvl="5" rtl="0" algn="l">
              <a:lnSpc>
                <a:spcPct val="100000"/>
              </a:lnSpc>
              <a:spcBef>
                <a:spcPts val="0"/>
              </a:spcBef>
              <a:spcAft>
                <a:spcPts val="0"/>
              </a:spcAft>
              <a:buSzPts val="1800"/>
              <a:buNone/>
              <a:defRPr/>
            </a:lvl6pPr>
            <a:lvl7pPr lvl="6" rtl="0" algn="l">
              <a:lnSpc>
                <a:spcPct val="100000"/>
              </a:lnSpc>
              <a:spcBef>
                <a:spcPts val="0"/>
              </a:spcBef>
              <a:spcAft>
                <a:spcPts val="0"/>
              </a:spcAft>
              <a:buSzPts val="1800"/>
              <a:buNone/>
              <a:defRPr/>
            </a:lvl7pPr>
            <a:lvl8pPr lvl="7" rtl="0" algn="l">
              <a:lnSpc>
                <a:spcPct val="100000"/>
              </a:lnSpc>
              <a:spcBef>
                <a:spcPts val="0"/>
              </a:spcBef>
              <a:spcAft>
                <a:spcPts val="0"/>
              </a:spcAft>
              <a:buSzPts val="1800"/>
              <a:buNone/>
              <a:defRPr/>
            </a:lvl8pPr>
            <a:lvl9pPr lvl="8" rtl="0" algn="l">
              <a:lnSpc>
                <a:spcPct val="100000"/>
              </a:lnSpc>
              <a:spcBef>
                <a:spcPts val="0"/>
              </a:spcBef>
              <a:spcAft>
                <a:spcPts val="0"/>
              </a:spcAft>
              <a:buSzPts val="1800"/>
              <a:buNone/>
              <a:defRPr/>
            </a:lvl9pPr>
          </a:lstStyle>
          <a:p/>
        </p:txBody>
      </p:sp>
      <p:sp>
        <p:nvSpPr>
          <p:cNvPr id="263" name="Google Shape;263;p61"/>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p62"/>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3140"/>
            </a:srgbClr>
          </a:solidFill>
          <a:ln>
            <a:noFill/>
          </a:ln>
        </p:spPr>
      </p:sp>
      <p:sp>
        <p:nvSpPr>
          <p:cNvPr id="266" name="Google Shape;266;p62"/>
          <p:cNvSpPr txBox="1"/>
          <p:nvPr>
            <p:ph idx="1" type="body"/>
          </p:nvPr>
        </p:nvSpPr>
        <p:spPr>
          <a:xfrm>
            <a:off x="457200" y="4253900"/>
            <a:ext cx="6112500" cy="519600"/>
          </a:xfrm>
          <a:prstGeom prst="rect">
            <a:avLst/>
          </a:prstGeom>
          <a:noFill/>
          <a:ln>
            <a:noFill/>
          </a:ln>
        </p:spPr>
        <p:txBody>
          <a:bodyPr anchorCtr="0" anchor="b" bIns="91425" lIns="91425" spcFirstLastPara="1" rIns="91425" wrap="square" tIns="91425">
            <a:noAutofit/>
          </a:bodyPr>
          <a:lstStyle>
            <a:lvl1pPr indent="-228600" lvl="0" marL="457200" rtl="0" algn="l">
              <a:lnSpc>
                <a:spcPct val="115000"/>
              </a:lnSpc>
              <a:spcBef>
                <a:spcPts val="360"/>
              </a:spcBef>
              <a:spcAft>
                <a:spcPts val="1000"/>
              </a:spcAft>
              <a:buSzPts val="1400"/>
              <a:buNone/>
              <a:defRPr/>
            </a:lvl1pPr>
          </a:lstStyle>
          <a:p/>
        </p:txBody>
      </p:sp>
      <p:sp>
        <p:nvSpPr>
          <p:cNvPr id="267" name="Google Shape;267;p6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268" name="Shape 268"/>
        <p:cNvGrpSpPr/>
        <p:nvPr/>
      </p:nvGrpSpPr>
      <p:grpSpPr>
        <a:xfrm>
          <a:off x="0" y="0"/>
          <a:ext cx="0" cy="0"/>
          <a:chOff x="0" y="0"/>
          <a:chExt cx="0" cy="0"/>
        </a:xfrm>
      </p:grpSpPr>
      <p:sp>
        <p:nvSpPr>
          <p:cNvPr id="269" name="Google Shape;269;p63"/>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3140"/>
            </a:srgbClr>
          </a:solidFill>
          <a:ln>
            <a:noFill/>
          </a:ln>
        </p:spPr>
      </p:sp>
      <p:sp>
        <p:nvSpPr>
          <p:cNvPr id="270" name="Google Shape;270;p63"/>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6.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1.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5.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3.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76A5A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1pPr>
            <a:lvl2pPr lvl="1"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9pPr>
          </a:lstStyle>
          <a:p/>
        </p:txBody>
      </p:sp>
      <p:sp>
        <p:nvSpPr>
          <p:cNvPr id="52" name="Google Shape;52;p13"/>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1pPr>
            <a:lvl2pPr indent="-317500" lvl="1" marL="914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2pPr>
            <a:lvl3pPr indent="-317500" lvl="2" marL="1371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3pPr>
            <a:lvl4pPr indent="-317500" lvl="3" marL="18288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4pPr>
            <a:lvl5pPr indent="-317500" lvl="4" marL="22860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5pPr>
            <a:lvl6pPr indent="-317500" lvl="5" marL="27432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6pPr>
            <a:lvl7pPr indent="-317500" lvl="6" marL="3200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7pPr>
            <a:lvl8pPr indent="-317500" lvl="7" marL="3657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8pPr>
            <a:lvl9pPr indent="-317500" lvl="8" marL="4114800" marR="0" rtl="0" algn="l">
              <a:lnSpc>
                <a:spcPct val="115000"/>
              </a:lnSpc>
              <a:spcBef>
                <a:spcPts val="1000"/>
              </a:spcBef>
              <a:spcAft>
                <a:spcPts val="1000"/>
              </a:spcAft>
              <a:buClr>
                <a:srgbClr val="FFFFFF"/>
              </a:buClr>
              <a:buSzPts val="1400"/>
              <a:buFont typeface="Varela"/>
              <a:buChar char="╶"/>
              <a:defRPr b="0" i="0" sz="1400" u="none" cap="none" strike="noStrike">
                <a:solidFill>
                  <a:srgbClr val="FFFFFF"/>
                </a:solidFill>
                <a:latin typeface="Varela"/>
                <a:ea typeface="Varela"/>
                <a:cs typeface="Varela"/>
                <a:sym typeface="Varela"/>
              </a:defRPr>
            </a:lvl9pPr>
          </a:lstStyle>
          <a:p/>
        </p:txBody>
      </p:sp>
      <p:sp>
        <p:nvSpPr>
          <p:cNvPr id="53" name="Google Shape;53;p13"/>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76A5AF"/>
        </a:solidFill>
      </p:bgPr>
    </p:bg>
    <p:spTree>
      <p:nvGrpSpPr>
        <p:cNvPr id="107" name="Shape 107"/>
        <p:cNvGrpSpPr/>
        <p:nvPr/>
      </p:nvGrpSpPr>
      <p:grpSpPr>
        <a:xfrm>
          <a:off x="0" y="0"/>
          <a:ext cx="0" cy="0"/>
          <a:chOff x="0" y="0"/>
          <a:chExt cx="0" cy="0"/>
        </a:xfrm>
      </p:grpSpPr>
      <p:sp>
        <p:nvSpPr>
          <p:cNvPr id="108" name="Google Shape;108;p26"/>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1pPr>
            <a:lvl2pPr lvl="1"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9pPr>
          </a:lstStyle>
          <a:p/>
        </p:txBody>
      </p:sp>
      <p:sp>
        <p:nvSpPr>
          <p:cNvPr id="109" name="Google Shape;109;p26"/>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1pPr>
            <a:lvl2pPr indent="-317500" lvl="1" marL="914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2pPr>
            <a:lvl3pPr indent="-317500" lvl="2" marL="1371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3pPr>
            <a:lvl4pPr indent="-317500" lvl="3" marL="18288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4pPr>
            <a:lvl5pPr indent="-317500" lvl="4" marL="22860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5pPr>
            <a:lvl6pPr indent="-317500" lvl="5" marL="27432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6pPr>
            <a:lvl7pPr indent="-317500" lvl="6" marL="3200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7pPr>
            <a:lvl8pPr indent="-317500" lvl="7" marL="3657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8pPr>
            <a:lvl9pPr indent="-317500" lvl="8" marL="4114800" marR="0" rtl="0" algn="l">
              <a:lnSpc>
                <a:spcPct val="115000"/>
              </a:lnSpc>
              <a:spcBef>
                <a:spcPts val="1000"/>
              </a:spcBef>
              <a:spcAft>
                <a:spcPts val="1000"/>
              </a:spcAft>
              <a:buClr>
                <a:srgbClr val="FFFFFF"/>
              </a:buClr>
              <a:buSzPts val="1400"/>
              <a:buFont typeface="Varela"/>
              <a:buChar char="╶"/>
              <a:defRPr b="0" i="0" sz="1400" u="none" cap="none" strike="noStrike">
                <a:solidFill>
                  <a:srgbClr val="FFFFFF"/>
                </a:solidFill>
                <a:latin typeface="Varela"/>
                <a:ea typeface="Varela"/>
                <a:cs typeface="Varela"/>
                <a:sym typeface="Varela"/>
              </a:defRPr>
            </a:lvl9pPr>
          </a:lstStyle>
          <a:p/>
        </p:txBody>
      </p:sp>
      <p:sp>
        <p:nvSpPr>
          <p:cNvPr id="110" name="Google Shape;110;p26"/>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76A5AF"/>
        </a:solidFill>
      </p:bgPr>
    </p:bg>
    <p:spTree>
      <p:nvGrpSpPr>
        <p:cNvPr id="164" name="Shape 164"/>
        <p:cNvGrpSpPr/>
        <p:nvPr/>
      </p:nvGrpSpPr>
      <p:grpSpPr>
        <a:xfrm>
          <a:off x="0" y="0"/>
          <a:ext cx="0" cy="0"/>
          <a:chOff x="0" y="0"/>
          <a:chExt cx="0" cy="0"/>
        </a:xfrm>
      </p:grpSpPr>
      <p:sp>
        <p:nvSpPr>
          <p:cNvPr id="165" name="Google Shape;165;p39"/>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1pPr>
            <a:lvl2pPr lvl="1"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9pPr>
          </a:lstStyle>
          <a:p/>
        </p:txBody>
      </p:sp>
      <p:sp>
        <p:nvSpPr>
          <p:cNvPr id="166" name="Google Shape;166;p39"/>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1pPr>
            <a:lvl2pPr indent="-317500" lvl="1" marL="914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2pPr>
            <a:lvl3pPr indent="-317500" lvl="2" marL="1371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3pPr>
            <a:lvl4pPr indent="-317500" lvl="3" marL="18288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4pPr>
            <a:lvl5pPr indent="-317500" lvl="4" marL="22860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5pPr>
            <a:lvl6pPr indent="-317500" lvl="5" marL="27432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6pPr>
            <a:lvl7pPr indent="-317500" lvl="6" marL="3200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7pPr>
            <a:lvl8pPr indent="-317500" lvl="7" marL="3657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8pPr>
            <a:lvl9pPr indent="-317500" lvl="8" marL="4114800" marR="0" rtl="0" algn="l">
              <a:lnSpc>
                <a:spcPct val="115000"/>
              </a:lnSpc>
              <a:spcBef>
                <a:spcPts val="1000"/>
              </a:spcBef>
              <a:spcAft>
                <a:spcPts val="1000"/>
              </a:spcAft>
              <a:buClr>
                <a:srgbClr val="FFFFFF"/>
              </a:buClr>
              <a:buSzPts val="1400"/>
              <a:buFont typeface="Varela"/>
              <a:buChar char="╶"/>
              <a:defRPr b="0" i="0" sz="1400" u="none" cap="none" strike="noStrike">
                <a:solidFill>
                  <a:srgbClr val="FFFFFF"/>
                </a:solidFill>
                <a:latin typeface="Varela"/>
                <a:ea typeface="Varela"/>
                <a:cs typeface="Varela"/>
                <a:sym typeface="Varela"/>
              </a:defRPr>
            </a:lvl9pPr>
          </a:lstStyle>
          <a:p/>
        </p:txBody>
      </p:sp>
      <p:sp>
        <p:nvSpPr>
          <p:cNvPr id="167" name="Google Shape;167;p39"/>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76A5AF"/>
        </a:solidFill>
      </p:bgPr>
    </p:bg>
    <p:spTree>
      <p:nvGrpSpPr>
        <p:cNvPr id="221" name="Shape 221"/>
        <p:cNvGrpSpPr/>
        <p:nvPr/>
      </p:nvGrpSpPr>
      <p:grpSpPr>
        <a:xfrm>
          <a:off x="0" y="0"/>
          <a:ext cx="0" cy="0"/>
          <a:chOff x="0" y="0"/>
          <a:chExt cx="0" cy="0"/>
        </a:xfrm>
      </p:grpSpPr>
      <p:sp>
        <p:nvSpPr>
          <p:cNvPr id="222" name="Google Shape;222;p52"/>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1pPr>
            <a:lvl2pPr lvl="1"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2pPr>
            <a:lvl3pPr lvl="2"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3pPr>
            <a:lvl4pPr lvl="3"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4pPr>
            <a:lvl5pPr lvl="4"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5pPr>
            <a:lvl6pPr lvl="5"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6pPr>
            <a:lvl7pPr lvl="6"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7pPr>
            <a:lvl8pPr lvl="7"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8pPr>
            <a:lvl9pPr lvl="8" marR="0" rtl="0" algn="l">
              <a:lnSpc>
                <a:spcPct val="100000"/>
              </a:lnSpc>
              <a:spcBef>
                <a:spcPts val="0"/>
              </a:spcBef>
              <a:spcAft>
                <a:spcPts val="0"/>
              </a:spcAft>
              <a:buClr>
                <a:srgbClr val="FFFFFF"/>
              </a:buClr>
              <a:buSzPts val="1800"/>
              <a:buFont typeface="Raleway"/>
              <a:buNone/>
              <a:defRPr b="1" i="0" sz="1800" u="none" cap="none" strike="noStrike">
                <a:solidFill>
                  <a:srgbClr val="FFFFFF"/>
                </a:solidFill>
                <a:latin typeface="Raleway"/>
                <a:ea typeface="Raleway"/>
                <a:cs typeface="Raleway"/>
                <a:sym typeface="Raleway"/>
              </a:defRPr>
            </a:lvl9pPr>
          </a:lstStyle>
          <a:p/>
        </p:txBody>
      </p:sp>
      <p:sp>
        <p:nvSpPr>
          <p:cNvPr id="223" name="Google Shape;223;p52"/>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1pPr>
            <a:lvl2pPr indent="-317500" lvl="1" marL="914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2pPr>
            <a:lvl3pPr indent="-317500" lvl="2" marL="1371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3pPr>
            <a:lvl4pPr indent="-317500" lvl="3" marL="18288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4pPr>
            <a:lvl5pPr indent="-317500" lvl="4" marL="22860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5pPr>
            <a:lvl6pPr indent="-317500" lvl="5" marL="27432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6pPr>
            <a:lvl7pPr indent="-317500" lvl="6" marL="32004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7pPr>
            <a:lvl8pPr indent="-317500" lvl="7" marL="3657600" marR="0" rtl="0" algn="l">
              <a:lnSpc>
                <a:spcPct val="115000"/>
              </a:lnSpc>
              <a:spcBef>
                <a:spcPts val="1000"/>
              </a:spcBef>
              <a:spcAft>
                <a:spcPts val="0"/>
              </a:spcAft>
              <a:buClr>
                <a:srgbClr val="FFFFFF"/>
              </a:buClr>
              <a:buSzPts val="1400"/>
              <a:buFont typeface="Varela"/>
              <a:buChar char="╶"/>
              <a:defRPr b="0" i="0" sz="1400" u="none" cap="none" strike="noStrike">
                <a:solidFill>
                  <a:srgbClr val="FFFFFF"/>
                </a:solidFill>
                <a:latin typeface="Varela"/>
                <a:ea typeface="Varela"/>
                <a:cs typeface="Varela"/>
                <a:sym typeface="Varela"/>
              </a:defRPr>
            </a:lvl8pPr>
            <a:lvl9pPr indent="-317500" lvl="8" marL="4114800" marR="0" rtl="0" algn="l">
              <a:lnSpc>
                <a:spcPct val="115000"/>
              </a:lnSpc>
              <a:spcBef>
                <a:spcPts val="1000"/>
              </a:spcBef>
              <a:spcAft>
                <a:spcPts val="1000"/>
              </a:spcAft>
              <a:buClr>
                <a:srgbClr val="FFFFFF"/>
              </a:buClr>
              <a:buSzPts val="1400"/>
              <a:buFont typeface="Varela"/>
              <a:buChar char="╶"/>
              <a:defRPr b="0" i="0" sz="1400" u="none" cap="none" strike="noStrike">
                <a:solidFill>
                  <a:srgbClr val="FFFFFF"/>
                </a:solidFill>
                <a:latin typeface="Varela"/>
                <a:ea typeface="Varela"/>
                <a:cs typeface="Varela"/>
                <a:sym typeface="Varela"/>
              </a:defRPr>
            </a:lvl9pPr>
          </a:lstStyle>
          <a:p/>
        </p:txBody>
      </p:sp>
      <p:sp>
        <p:nvSpPr>
          <p:cNvPr id="224" name="Google Shape;224;p5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1pPr>
            <a:lvl2pPr indent="0" lvl="1"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2pPr>
            <a:lvl3pPr indent="0" lvl="2"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3pPr>
            <a:lvl4pPr indent="0" lvl="3"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4pPr>
            <a:lvl5pPr indent="0" lvl="4"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5pPr>
            <a:lvl6pPr indent="0" lvl="5"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6pPr>
            <a:lvl7pPr indent="0" lvl="6"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7pPr>
            <a:lvl8pPr indent="0" lvl="7"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8pPr>
            <a:lvl9pPr indent="0" lvl="8" marL="0" marR="0" rtl="0" algn="l">
              <a:lnSpc>
                <a:spcPct val="100000"/>
              </a:lnSpc>
              <a:spcBef>
                <a:spcPts val="0"/>
              </a:spcBef>
              <a:spcAft>
                <a:spcPts val="0"/>
              </a:spcAft>
              <a:buClr>
                <a:srgbClr val="000000"/>
              </a:buClr>
              <a:buSzPts val="1000"/>
              <a:buFont typeface="Arial"/>
              <a:buNone/>
              <a:defRPr b="1" i="0" sz="1000" u="none" cap="none" strike="noStrike">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4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0.jp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hyperlink" Target="https://crashstats.nhtsa.dot.gov/Api/Public/ViewPublication/81105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64"/>
          <p:cNvSpPr txBox="1"/>
          <p:nvPr>
            <p:ph type="ctrTitle"/>
          </p:nvPr>
        </p:nvSpPr>
        <p:spPr>
          <a:xfrm>
            <a:off x="424325" y="3071050"/>
            <a:ext cx="48558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t/>
            </a:r>
            <a:endParaRPr sz="4800">
              <a:solidFill>
                <a:schemeClr val="lt1"/>
              </a:solidFill>
            </a:endParaRPr>
          </a:p>
          <a:p>
            <a:pPr indent="0" lvl="0" marL="0" rtl="0" algn="l">
              <a:lnSpc>
                <a:spcPct val="100000"/>
              </a:lnSpc>
              <a:spcBef>
                <a:spcPts val="0"/>
              </a:spcBef>
              <a:spcAft>
                <a:spcPts val="0"/>
              </a:spcAft>
              <a:buClr>
                <a:schemeClr val="dk1"/>
              </a:buClr>
              <a:buSzPts val="3600"/>
              <a:buFont typeface="Arial"/>
              <a:buNone/>
            </a:pPr>
            <a:r>
              <a:rPr lang="en" sz="4800">
                <a:solidFill>
                  <a:schemeClr val="lt1"/>
                </a:solidFill>
              </a:rPr>
              <a:t>Our Dream is Here</a:t>
            </a:r>
            <a:endParaRPr sz="4800"/>
          </a:p>
        </p:txBody>
      </p:sp>
      <p:sp>
        <p:nvSpPr>
          <p:cNvPr id="276" name="Google Shape;276;p64"/>
          <p:cNvSpPr txBox="1"/>
          <p:nvPr/>
        </p:nvSpPr>
        <p:spPr>
          <a:xfrm>
            <a:off x="452975" y="4524925"/>
            <a:ext cx="4559100" cy="48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Sai </a:t>
            </a:r>
            <a:r>
              <a:rPr b="1" i="0" lang="en" sz="1400" u="none" cap="none" strike="noStrike">
                <a:solidFill>
                  <a:srgbClr val="FFFFFF"/>
                </a:solidFill>
                <a:latin typeface="Raleway"/>
                <a:ea typeface="Raleway"/>
                <a:cs typeface="Raleway"/>
                <a:sym typeface="Raleway"/>
              </a:rPr>
              <a:t>|</a:t>
            </a:r>
            <a:r>
              <a:rPr b="0" i="0" lang="en" sz="1400" u="none" cap="none" strike="noStrike">
                <a:solidFill>
                  <a:srgbClr val="FFFFFF"/>
                </a:solidFill>
                <a:latin typeface="Raleway"/>
                <a:ea typeface="Raleway"/>
                <a:cs typeface="Raleway"/>
                <a:sym typeface="Raleway"/>
              </a:rPr>
              <a:t> </a:t>
            </a:r>
            <a:r>
              <a:rPr lang="en">
                <a:solidFill>
                  <a:srgbClr val="FFFFFF"/>
                </a:solidFill>
                <a:latin typeface="Raleway"/>
                <a:ea typeface="Raleway"/>
                <a:cs typeface="Raleway"/>
                <a:sym typeface="Raleway"/>
              </a:rPr>
              <a:t>Pradeep | Yunyy</a:t>
            </a:r>
            <a:endParaRPr b="0" i="0" sz="1400" u="none" cap="none" strike="noStrike">
              <a:solidFill>
                <a:srgbClr val="FFFFFF"/>
              </a:solidFill>
              <a:latin typeface="Raleway"/>
              <a:ea typeface="Raleway"/>
              <a:cs typeface="Raleway"/>
              <a:sym typeface="Raleway"/>
            </a:endParaRPr>
          </a:p>
        </p:txBody>
      </p:sp>
      <p:sp>
        <p:nvSpPr>
          <p:cNvPr id="277" name="Google Shape;277;p64"/>
          <p:cNvSpPr txBox="1"/>
          <p:nvPr/>
        </p:nvSpPr>
        <p:spPr>
          <a:xfrm>
            <a:off x="424325" y="4013050"/>
            <a:ext cx="2579700" cy="30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Raleway"/>
                <a:ea typeface="Raleway"/>
                <a:cs typeface="Raleway"/>
                <a:sym typeface="Raleway"/>
              </a:rPr>
              <a:t>Team</a:t>
            </a:r>
            <a:r>
              <a:rPr b="1" lang="en" sz="2200">
                <a:solidFill>
                  <a:schemeClr val="lt1"/>
                </a:solidFill>
                <a:latin typeface="Raleway"/>
                <a:ea typeface="Raleway"/>
                <a:cs typeface="Raleway"/>
                <a:sym typeface="Raleway"/>
              </a:rPr>
              <a:t> 2SI1ME</a:t>
            </a:r>
            <a:endParaRPr b="0" i="0" sz="4150" u="none" cap="none" strike="noStrike">
              <a:solidFill>
                <a:schemeClr val="dk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pic>
        <p:nvPicPr>
          <p:cNvPr id="374" name="Google Shape;374;p73"/>
          <p:cNvPicPr preferRelativeResize="0"/>
          <p:nvPr/>
        </p:nvPicPr>
        <p:blipFill>
          <a:blip r:embed="rId3">
            <a:alphaModFix/>
          </a:blip>
          <a:stretch>
            <a:fillRect/>
          </a:stretch>
        </p:blipFill>
        <p:spPr>
          <a:xfrm>
            <a:off x="1970925" y="557825"/>
            <a:ext cx="5202149" cy="3932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8" name="Shape 378"/>
        <p:cNvGrpSpPr/>
        <p:nvPr/>
      </p:nvGrpSpPr>
      <p:grpSpPr>
        <a:xfrm>
          <a:off x="0" y="0"/>
          <a:ext cx="0" cy="0"/>
          <a:chOff x="0" y="0"/>
          <a:chExt cx="0" cy="0"/>
        </a:xfrm>
      </p:grpSpPr>
      <p:sp>
        <p:nvSpPr>
          <p:cNvPr id="379" name="Google Shape;379;p74"/>
          <p:cNvSpPr txBox="1"/>
          <p:nvPr/>
        </p:nvSpPr>
        <p:spPr>
          <a:xfrm>
            <a:off x="278625" y="140150"/>
            <a:ext cx="27249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Raleway"/>
              <a:ea typeface="Raleway"/>
              <a:cs typeface="Raleway"/>
              <a:sym typeface="Raleway"/>
            </a:endParaRPr>
          </a:p>
        </p:txBody>
      </p:sp>
      <p:sp>
        <p:nvSpPr>
          <p:cNvPr id="380" name="Google Shape;380;p74"/>
          <p:cNvSpPr txBox="1"/>
          <p:nvPr/>
        </p:nvSpPr>
        <p:spPr>
          <a:xfrm>
            <a:off x="386575" y="2885850"/>
            <a:ext cx="2624400" cy="1731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Raleway"/>
                <a:ea typeface="Raleway"/>
                <a:cs typeface="Raleway"/>
                <a:sym typeface="Raleway"/>
              </a:rPr>
              <a:t>Pull out the point cloud data after </a:t>
            </a:r>
            <a:r>
              <a:rPr lang="en" sz="1200">
                <a:solidFill>
                  <a:schemeClr val="dk1"/>
                </a:solidFill>
                <a:latin typeface="Raleway"/>
                <a:ea typeface="Raleway"/>
                <a:cs typeface="Raleway"/>
                <a:sym typeface="Raleway"/>
              </a:rPr>
              <a:t>receiving</a:t>
            </a:r>
            <a:r>
              <a:rPr lang="en" sz="1200">
                <a:solidFill>
                  <a:schemeClr val="dk1"/>
                </a:solidFill>
                <a:latin typeface="Raleway"/>
                <a:ea typeface="Raleway"/>
                <a:cs typeface="Raleway"/>
                <a:sym typeface="Raleway"/>
              </a:rPr>
              <a:t> the BSM</a:t>
            </a:r>
            <a:endParaRPr sz="1200">
              <a:solidFill>
                <a:schemeClr val="dk1"/>
              </a:solidFill>
              <a:latin typeface="Raleway"/>
              <a:ea typeface="Raleway"/>
              <a:cs typeface="Raleway"/>
              <a:sym typeface="Raleway"/>
            </a:endParaRPr>
          </a:p>
          <a:p>
            <a:pPr indent="0" lvl="0" marL="457200" rtl="0" algn="l">
              <a:lnSpc>
                <a:spcPct val="115000"/>
              </a:lnSpc>
              <a:spcBef>
                <a:spcPts val="0"/>
              </a:spcBef>
              <a:spcAft>
                <a:spcPts val="0"/>
              </a:spcAft>
              <a:buNone/>
            </a:pPr>
            <a:r>
              <a:t/>
            </a:r>
            <a:endParaRPr i="1" sz="1200">
              <a:solidFill>
                <a:srgbClr val="999999"/>
              </a:solidFill>
              <a:latin typeface="Raleway"/>
              <a:ea typeface="Raleway"/>
              <a:cs typeface="Raleway"/>
              <a:sym typeface="Raleway"/>
            </a:endParaRPr>
          </a:p>
          <a:p>
            <a:pPr indent="0" lvl="0" marL="457200" rtl="0" algn="l">
              <a:lnSpc>
                <a:spcPct val="115000"/>
              </a:lnSpc>
              <a:spcBef>
                <a:spcPts val="0"/>
              </a:spcBef>
              <a:spcAft>
                <a:spcPts val="0"/>
              </a:spcAft>
              <a:buNone/>
            </a:pPr>
            <a:r>
              <a:rPr i="1" lang="en" sz="1200">
                <a:solidFill>
                  <a:srgbClr val="999999"/>
                </a:solidFill>
                <a:latin typeface="Raleway"/>
                <a:ea typeface="Raleway"/>
                <a:cs typeface="Raleway"/>
                <a:sym typeface="Raleway"/>
              </a:rPr>
              <a:t>Assuming good internet connection</a:t>
            </a:r>
            <a:endParaRPr i="1" sz="1200">
              <a:solidFill>
                <a:srgbClr val="999999"/>
              </a:solidFill>
              <a:latin typeface="Raleway"/>
              <a:ea typeface="Raleway"/>
              <a:cs typeface="Raleway"/>
              <a:sym typeface="Raleway"/>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p:txBody>
      </p:sp>
      <p:sp>
        <p:nvSpPr>
          <p:cNvPr id="381" name="Google Shape;381;p74"/>
          <p:cNvSpPr txBox="1"/>
          <p:nvPr/>
        </p:nvSpPr>
        <p:spPr>
          <a:xfrm>
            <a:off x="6005700" y="3024150"/>
            <a:ext cx="2724900" cy="1192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382" name="Google Shape;382;p74"/>
          <p:cNvSpPr/>
          <p:nvPr/>
        </p:nvSpPr>
        <p:spPr>
          <a:xfrm>
            <a:off x="59325" y="8125"/>
            <a:ext cx="219300" cy="2352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74"/>
          <p:cNvSpPr/>
          <p:nvPr/>
        </p:nvSpPr>
        <p:spPr>
          <a:xfrm>
            <a:off x="515013" y="904300"/>
            <a:ext cx="2252100" cy="7722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Raleway"/>
                <a:ea typeface="Raleway"/>
                <a:cs typeface="Raleway"/>
                <a:sym typeface="Raleway"/>
              </a:rPr>
              <a:t>Point Cloud</a:t>
            </a:r>
            <a:endParaRPr b="1" i="0" sz="2000" u="none" cap="none" strike="noStrike">
              <a:solidFill>
                <a:srgbClr val="000000"/>
              </a:solidFill>
              <a:latin typeface="Raleway"/>
              <a:ea typeface="Raleway"/>
              <a:cs typeface="Raleway"/>
              <a:sym typeface="Raleway"/>
            </a:endParaRPr>
          </a:p>
        </p:txBody>
      </p:sp>
      <p:sp>
        <p:nvSpPr>
          <p:cNvPr id="384" name="Google Shape;384;p74"/>
          <p:cNvSpPr/>
          <p:nvPr/>
        </p:nvSpPr>
        <p:spPr>
          <a:xfrm>
            <a:off x="3377463" y="878238"/>
            <a:ext cx="2252100" cy="772200"/>
          </a:xfrm>
          <a:prstGeom prst="rect">
            <a:avLst/>
          </a:prstGeom>
          <a:solidFill>
            <a:srgbClr val="FFD9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Raleway"/>
                <a:ea typeface="Raleway"/>
                <a:cs typeface="Raleway"/>
                <a:sym typeface="Raleway"/>
              </a:rPr>
              <a:t>Feature Description</a:t>
            </a:r>
            <a:endParaRPr b="1" i="0" sz="2000" u="none" cap="none" strike="noStrike">
              <a:solidFill>
                <a:srgbClr val="000000"/>
              </a:solidFill>
              <a:latin typeface="Raleway"/>
              <a:ea typeface="Raleway"/>
              <a:cs typeface="Raleway"/>
              <a:sym typeface="Raleway"/>
            </a:endParaRPr>
          </a:p>
        </p:txBody>
      </p:sp>
      <p:sp>
        <p:nvSpPr>
          <p:cNvPr id="385" name="Google Shape;385;p74"/>
          <p:cNvSpPr/>
          <p:nvPr/>
        </p:nvSpPr>
        <p:spPr>
          <a:xfrm>
            <a:off x="6060150" y="839938"/>
            <a:ext cx="2252100" cy="772200"/>
          </a:xfrm>
          <a:prstGeom prst="rect">
            <a:avLst/>
          </a:prstGeom>
          <a:solidFill>
            <a:srgbClr val="6FA8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aleway"/>
                <a:ea typeface="Raleway"/>
                <a:cs typeface="Raleway"/>
                <a:sym typeface="Raleway"/>
              </a:rPr>
              <a:t>Repeat Process for all Cars</a:t>
            </a:r>
            <a:endParaRPr b="1" i="0" sz="2000" u="none" cap="none" strike="noStrike">
              <a:solidFill>
                <a:srgbClr val="000000"/>
              </a:solidFill>
              <a:latin typeface="Raleway"/>
              <a:ea typeface="Raleway"/>
              <a:cs typeface="Raleway"/>
              <a:sym typeface="Raleway"/>
            </a:endParaRPr>
          </a:p>
        </p:txBody>
      </p:sp>
      <p:sp>
        <p:nvSpPr>
          <p:cNvPr id="386" name="Google Shape;386;p74"/>
          <p:cNvSpPr txBox="1"/>
          <p:nvPr>
            <p:ph type="title"/>
          </p:nvPr>
        </p:nvSpPr>
        <p:spPr>
          <a:xfrm>
            <a:off x="386575" y="153350"/>
            <a:ext cx="6659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Analysis</a:t>
            </a:r>
            <a:endParaRPr sz="2800"/>
          </a:p>
        </p:txBody>
      </p:sp>
      <p:cxnSp>
        <p:nvCxnSpPr>
          <p:cNvPr id="387" name="Google Shape;387;p74"/>
          <p:cNvCxnSpPr/>
          <p:nvPr/>
        </p:nvCxnSpPr>
        <p:spPr>
          <a:xfrm>
            <a:off x="457200" y="723775"/>
            <a:ext cx="4285200" cy="0"/>
          </a:xfrm>
          <a:prstGeom prst="straightConnector1">
            <a:avLst/>
          </a:prstGeom>
          <a:noFill/>
          <a:ln cap="flat" cmpd="sng" w="19050">
            <a:solidFill>
              <a:schemeClr val="lt2"/>
            </a:solidFill>
            <a:prstDash val="solid"/>
            <a:round/>
            <a:headEnd len="sm" w="sm" type="none"/>
            <a:tailEnd len="sm" w="sm" type="none"/>
          </a:ln>
        </p:spPr>
      </p:cxnSp>
      <p:sp>
        <p:nvSpPr>
          <p:cNvPr id="388" name="Google Shape;388;p74"/>
          <p:cNvSpPr txBox="1"/>
          <p:nvPr/>
        </p:nvSpPr>
        <p:spPr>
          <a:xfrm>
            <a:off x="3003525" y="2710059"/>
            <a:ext cx="3000000" cy="20607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Char char="❖"/>
            </a:pPr>
            <a:r>
              <a:rPr lang="en" sz="1200">
                <a:solidFill>
                  <a:schemeClr val="dk1"/>
                </a:solidFill>
                <a:latin typeface="Raleway"/>
                <a:ea typeface="Raleway"/>
                <a:cs typeface="Raleway"/>
                <a:sym typeface="Raleway"/>
              </a:rPr>
              <a:t>Extract feature descriptions in 3D</a:t>
            </a:r>
            <a:endParaRPr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sz="1200">
              <a:solidFill>
                <a:schemeClr val="dk1"/>
              </a:solidFill>
              <a:latin typeface="Raleway"/>
              <a:ea typeface="Raleway"/>
              <a:cs typeface="Raleway"/>
              <a:sym typeface="Raleway"/>
            </a:endParaRPr>
          </a:p>
          <a:p>
            <a:pPr indent="-304800" lvl="0" marL="457200" marR="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Extract feature descriptions from 2D RGB images by the cameras</a:t>
            </a:r>
            <a:endParaRPr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Raleway"/>
              <a:ea typeface="Raleway"/>
              <a:cs typeface="Raleway"/>
              <a:sym typeface="Raleway"/>
            </a:endParaRPr>
          </a:p>
        </p:txBody>
      </p:sp>
      <p:sp>
        <p:nvSpPr>
          <p:cNvPr id="389" name="Google Shape;389;p74"/>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fld id="{00000000-1234-1234-1234-123412341234}" type="slidenum">
              <a:rPr lang="en"/>
              <a:t>‹#›</a:t>
            </a:fld>
            <a:endParaRPr/>
          </a:p>
        </p:txBody>
      </p:sp>
      <p:sp>
        <p:nvSpPr>
          <p:cNvPr id="390" name="Google Shape;390;p74"/>
          <p:cNvSpPr txBox="1"/>
          <p:nvPr/>
        </p:nvSpPr>
        <p:spPr>
          <a:xfrm>
            <a:off x="-14550" y="47132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SWOT ANALYSIS  |  INCENTIVES  |  SOLUTION  |  FINANCIALS  |  IMPLEMENTATION  |  CONCLUSION</a:t>
            </a:r>
            <a:endParaRPr b="0" i="0" sz="1400" u="none" cap="none" strike="noStrike">
              <a:solidFill>
                <a:srgbClr val="FFFFFF"/>
              </a:solidFill>
              <a:latin typeface="Raleway"/>
              <a:ea typeface="Raleway"/>
              <a:cs typeface="Raleway"/>
              <a:sym typeface="Raleway"/>
            </a:endParaRPr>
          </a:p>
        </p:txBody>
      </p:sp>
      <p:sp>
        <p:nvSpPr>
          <p:cNvPr id="391" name="Google Shape;391;p74"/>
          <p:cNvSpPr/>
          <p:nvPr/>
        </p:nvSpPr>
        <p:spPr>
          <a:xfrm>
            <a:off x="-4351200" y="4799190"/>
            <a:ext cx="16563300" cy="300000"/>
          </a:xfrm>
          <a:prstGeom prst="rect">
            <a:avLst/>
          </a:prstGeom>
          <a:gradFill>
            <a:gsLst>
              <a:gs pos="0">
                <a:srgbClr val="D9D9D9"/>
              </a:gs>
              <a:gs pos="39000">
                <a:srgbClr val="3D85C6"/>
              </a:gs>
              <a:gs pos="50000">
                <a:srgbClr val="073763"/>
              </a:gs>
              <a:gs pos="61000">
                <a:srgbClr val="3D85C6"/>
              </a:gs>
              <a:gs pos="100000">
                <a:srgbClr val="D9D9D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92" name="Google Shape;392;p74"/>
          <p:cNvSpPr txBox="1"/>
          <p:nvPr/>
        </p:nvSpPr>
        <p:spPr>
          <a:xfrm>
            <a:off x="-14550" y="46788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JOURNEY  |  SOLUTION |  IMPLEMENTATION  |  IMPACT </a:t>
            </a:r>
            <a:endParaRPr b="0" i="0" sz="1400" u="none" cap="none" strike="noStrike">
              <a:solidFill>
                <a:srgbClr val="FFFFFF"/>
              </a:solidFill>
              <a:latin typeface="Raleway"/>
              <a:ea typeface="Raleway"/>
              <a:cs typeface="Raleway"/>
              <a:sym typeface="Raleway"/>
            </a:endParaRPr>
          </a:p>
        </p:txBody>
      </p:sp>
      <p:pic>
        <p:nvPicPr>
          <p:cNvPr id="393" name="Google Shape;393;p74"/>
          <p:cNvPicPr preferRelativeResize="0"/>
          <p:nvPr/>
        </p:nvPicPr>
        <p:blipFill>
          <a:blip r:embed="rId3">
            <a:alphaModFix/>
          </a:blip>
          <a:stretch>
            <a:fillRect/>
          </a:stretch>
        </p:blipFill>
        <p:spPr>
          <a:xfrm>
            <a:off x="638775" y="1800025"/>
            <a:ext cx="2004600" cy="1085825"/>
          </a:xfrm>
          <a:prstGeom prst="rect">
            <a:avLst/>
          </a:prstGeom>
          <a:noFill/>
          <a:ln>
            <a:noFill/>
          </a:ln>
        </p:spPr>
      </p:pic>
      <p:pic>
        <p:nvPicPr>
          <p:cNvPr id="394" name="Google Shape;394;p74"/>
          <p:cNvPicPr preferRelativeResize="0"/>
          <p:nvPr/>
        </p:nvPicPr>
        <p:blipFill>
          <a:blip r:embed="rId4">
            <a:alphaModFix/>
          </a:blip>
          <a:stretch>
            <a:fillRect/>
          </a:stretch>
        </p:blipFill>
        <p:spPr>
          <a:xfrm>
            <a:off x="3154700" y="1804935"/>
            <a:ext cx="2697650" cy="1257789"/>
          </a:xfrm>
          <a:prstGeom prst="rect">
            <a:avLst/>
          </a:prstGeom>
          <a:noFill/>
          <a:ln>
            <a:noFill/>
          </a:ln>
        </p:spPr>
      </p:pic>
      <p:pic>
        <p:nvPicPr>
          <p:cNvPr id="395" name="Google Shape;395;p74"/>
          <p:cNvPicPr preferRelativeResize="0"/>
          <p:nvPr/>
        </p:nvPicPr>
        <p:blipFill>
          <a:blip r:embed="rId5">
            <a:alphaModFix/>
          </a:blip>
          <a:stretch>
            <a:fillRect/>
          </a:stretch>
        </p:blipFill>
        <p:spPr>
          <a:xfrm>
            <a:off x="6060148" y="1949201"/>
            <a:ext cx="2817223" cy="187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9" name="Shape 399"/>
        <p:cNvGrpSpPr/>
        <p:nvPr/>
      </p:nvGrpSpPr>
      <p:grpSpPr>
        <a:xfrm>
          <a:off x="0" y="0"/>
          <a:ext cx="0" cy="0"/>
          <a:chOff x="0" y="0"/>
          <a:chExt cx="0" cy="0"/>
        </a:xfrm>
      </p:grpSpPr>
      <p:sp>
        <p:nvSpPr>
          <p:cNvPr id="400" name="Google Shape;400;p75"/>
          <p:cNvSpPr txBox="1"/>
          <p:nvPr/>
        </p:nvSpPr>
        <p:spPr>
          <a:xfrm>
            <a:off x="278625" y="140150"/>
            <a:ext cx="27249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Raleway"/>
              <a:ea typeface="Raleway"/>
              <a:cs typeface="Raleway"/>
              <a:sym typeface="Raleway"/>
            </a:endParaRPr>
          </a:p>
        </p:txBody>
      </p:sp>
      <p:sp>
        <p:nvSpPr>
          <p:cNvPr id="401" name="Google Shape;401;p75"/>
          <p:cNvSpPr txBox="1"/>
          <p:nvPr>
            <p:ph type="title"/>
          </p:nvPr>
        </p:nvSpPr>
        <p:spPr>
          <a:xfrm>
            <a:off x="386575" y="153350"/>
            <a:ext cx="6659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Pose Estimation</a:t>
            </a:r>
            <a:endParaRPr sz="2800"/>
          </a:p>
        </p:txBody>
      </p:sp>
      <p:cxnSp>
        <p:nvCxnSpPr>
          <p:cNvPr id="402" name="Google Shape;402;p75"/>
          <p:cNvCxnSpPr/>
          <p:nvPr/>
        </p:nvCxnSpPr>
        <p:spPr>
          <a:xfrm>
            <a:off x="457200" y="723775"/>
            <a:ext cx="4285200" cy="0"/>
          </a:xfrm>
          <a:prstGeom prst="straightConnector1">
            <a:avLst/>
          </a:prstGeom>
          <a:noFill/>
          <a:ln cap="flat" cmpd="sng" w="19050">
            <a:solidFill>
              <a:schemeClr val="lt2"/>
            </a:solidFill>
            <a:prstDash val="solid"/>
            <a:round/>
            <a:headEnd len="sm" w="sm" type="none"/>
            <a:tailEnd len="sm" w="sm" type="none"/>
          </a:ln>
        </p:spPr>
      </p:cxnSp>
      <p:sp>
        <p:nvSpPr>
          <p:cNvPr id="403" name="Google Shape;403;p7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fld id="{00000000-1234-1234-1234-123412341234}" type="slidenum">
              <a:rPr lang="en"/>
              <a:t>‹#›</a:t>
            </a:fld>
            <a:endParaRPr/>
          </a:p>
        </p:txBody>
      </p:sp>
      <p:sp>
        <p:nvSpPr>
          <p:cNvPr id="404" name="Google Shape;404;p75"/>
          <p:cNvSpPr txBox="1"/>
          <p:nvPr/>
        </p:nvSpPr>
        <p:spPr>
          <a:xfrm>
            <a:off x="-14550" y="47132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SWOT ANALYSIS  |  INCENTIVES  |  SOLUTION  |  FINANCIALS  |  IMPLEMENTATION  |  CONCLUSION</a:t>
            </a:r>
            <a:endParaRPr b="0" i="0" sz="1400" u="none" cap="none" strike="noStrike">
              <a:solidFill>
                <a:srgbClr val="FFFFFF"/>
              </a:solidFill>
              <a:latin typeface="Raleway"/>
              <a:ea typeface="Raleway"/>
              <a:cs typeface="Raleway"/>
              <a:sym typeface="Raleway"/>
            </a:endParaRPr>
          </a:p>
        </p:txBody>
      </p:sp>
      <p:sp>
        <p:nvSpPr>
          <p:cNvPr id="405" name="Google Shape;405;p75"/>
          <p:cNvSpPr/>
          <p:nvPr/>
        </p:nvSpPr>
        <p:spPr>
          <a:xfrm>
            <a:off x="-4351200" y="4799190"/>
            <a:ext cx="16563300" cy="300000"/>
          </a:xfrm>
          <a:prstGeom prst="rect">
            <a:avLst/>
          </a:prstGeom>
          <a:gradFill>
            <a:gsLst>
              <a:gs pos="0">
                <a:srgbClr val="D9D9D9"/>
              </a:gs>
              <a:gs pos="39000">
                <a:srgbClr val="3D85C6"/>
              </a:gs>
              <a:gs pos="50000">
                <a:srgbClr val="073763"/>
              </a:gs>
              <a:gs pos="61000">
                <a:srgbClr val="3D85C6"/>
              </a:gs>
              <a:gs pos="100000">
                <a:srgbClr val="D9D9D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406" name="Google Shape;406;p75"/>
          <p:cNvSpPr txBox="1"/>
          <p:nvPr/>
        </p:nvSpPr>
        <p:spPr>
          <a:xfrm>
            <a:off x="-14550" y="46788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JOURNEY  |  SOLUTION |  IMPLEMENTATION  |  IMPACT </a:t>
            </a:r>
            <a:endParaRPr b="0" i="0" sz="1400" u="none" cap="none" strike="noStrike">
              <a:solidFill>
                <a:srgbClr val="FFFFFF"/>
              </a:solidFill>
              <a:latin typeface="Raleway"/>
              <a:ea typeface="Raleway"/>
              <a:cs typeface="Raleway"/>
              <a:sym typeface="Raleway"/>
            </a:endParaRPr>
          </a:p>
        </p:txBody>
      </p:sp>
      <p:sp>
        <p:nvSpPr>
          <p:cNvPr id="407" name="Google Shape;407;p75"/>
          <p:cNvSpPr txBox="1"/>
          <p:nvPr/>
        </p:nvSpPr>
        <p:spPr>
          <a:xfrm>
            <a:off x="278625" y="925200"/>
            <a:ext cx="4091700" cy="329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Tracking the position and orientation of the car with respect to the camera using the PnP-Ransac.</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Using the 3d model information to locate a point in 3d world with respect to some coordinate axis.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Using the image captured by our camera, to extract the coordinates of some specific features.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These features are mainly corners of the car , special contours and attachments of the car</a:t>
            </a:r>
            <a:endParaRPr/>
          </a:p>
          <a:p>
            <a:pPr indent="-317500" lvl="0" marL="457200" rtl="0" algn="l">
              <a:spcBef>
                <a:spcPts val="0"/>
              </a:spcBef>
              <a:spcAft>
                <a:spcPts val="0"/>
              </a:spcAft>
              <a:buSzPts val="1400"/>
              <a:buChar char="●"/>
            </a:pPr>
            <a:r>
              <a:rPr lang="en"/>
              <a:t>Repeat the process for all cars</a:t>
            </a:r>
            <a:endParaRPr/>
          </a:p>
        </p:txBody>
      </p:sp>
      <p:pic>
        <p:nvPicPr>
          <p:cNvPr id="408" name="Google Shape;408;p75"/>
          <p:cNvPicPr preferRelativeResize="0"/>
          <p:nvPr/>
        </p:nvPicPr>
        <p:blipFill>
          <a:blip r:embed="rId3">
            <a:alphaModFix/>
          </a:blip>
          <a:stretch>
            <a:fillRect/>
          </a:stretch>
        </p:blipFill>
        <p:spPr>
          <a:xfrm>
            <a:off x="4497475" y="1263731"/>
            <a:ext cx="4380425" cy="2131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76"/>
          <p:cNvSpPr txBox="1"/>
          <p:nvPr/>
        </p:nvSpPr>
        <p:spPr>
          <a:xfrm>
            <a:off x="2072700" y="1385100"/>
            <a:ext cx="4998600" cy="36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rPr lang="en" sz="4500">
                <a:solidFill>
                  <a:srgbClr val="FFFFFF"/>
                </a:solidFill>
                <a:latin typeface="Varela"/>
                <a:ea typeface="Varela"/>
                <a:cs typeface="Varela"/>
                <a:sym typeface="Varela"/>
              </a:rPr>
              <a:t>Demo</a:t>
            </a:r>
            <a:endParaRPr sz="45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7" name="Shape 417"/>
        <p:cNvGrpSpPr/>
        <p:nvPr/>
      </p:nvGrpSpPr>
      <p:grpSpPr>
        <a:xfrm>
          <a:off x="0" y="0"/>
          <a:ext cx="0" cy="0"/>
          <a:chOff x="0" y="0"/>
          <a:chExt cx="0" cy="0"/>
        </a:xfrm>
      </p:grpSpPr>
      <p:pic>
        <p:nvPicPr>
          <p:cNvPr id="418" name="Google Shape;418;p77"/>
          <p:cNvPicPr preferRelativeResize="0"/>
          <p:nvPr/>
        </p:nvPicPr>
        <p:blipFill rotWithShape="1">
          <a:blip r:embed="rId3">
            <a:alphaModFix/>
          </a:blip>
          <a:srcRect b="0" l="0" r="0" t="0"/>
          <a:stretch/>
        </p:blipFill>
        <p:spPr>
          <a:xfrm>
            <a:off x="898716" y="178450"/>
            <a:ext cx="7346584" cy="4215100"/>
          </a:xfrm>
          <a:prstGeom prst="rect">
            <a:avLst/>
          </a:prstGeom>
          <a:noFill/>
          <a:ln>
            <a:noFill/>
          </a:ln>
        </p:spPr>
      </p:pic>
      <p:sp>
        <p:nvSpPr>
          <p:cNvPr id="419" name="Google Shape;419;p77"/>
          <p:cNvSpPr txBox="1"/>
          <p:nvPr/>
        </p:nvSpPr>
        <p:spPr>
          <a:xfrm>
            <a:off x="3882602" y="347769"/>
            <a:ext cx="1378800" cy="10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aleway"/>
                <a:ea typeface="Raleway"/>
                <a:cs typeface="Raleway"/>
                <a:sym typeface="Raleway"/>
              </a:rPr>
              <a:t>Pilot Phase</a:t>
            </a:r>
            <a:endParaRPr b="1" i="0" sz="16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Identify</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Plan</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Implement</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Evaluate</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lang="en" sz="1200">
                <a:latin typeface="Raleway"/>
                <a:ea typeface="Raleway"/>
                <a:cs typeface="Raleway"/>
                <a:sym typeface="Raleway"/>
              </a:rPr>
              <a:t>Single User</a:t>
            </a:r>
            <a:endParaRPr sz="1200">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p:txBody>
      </p:sp>
      <p:sp>
        <p:nvSpPr>
          <p:cNvPr id="420" name="Google Shape;420;p77"/>
          <p:cNvSpPr txBox="1"/>
          <p:nvPr/>
        </p:nvSpPr>
        <p:spPr>
          <a:xfrm>
            <a:off x="5101877" y="2508550"/>
            <a:ext cx="1378800" cy="101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aleway"/>
                <a:ea typeface="Raleway"/>
                <a:cs typeface="Raleway"/>
                <a:sym typeface="Raleway"/>
              </a:rPr>
              <a:t>Onboarding</a:t>
            </a:r>
            <a:endParaRPr b="1" i="0" sz="1600" u="none" cap="none" strike="noStrike">
              <a:solidFill>
                <a:srgbClr val="000000"/>
              </a:solidFill>
              <a:latin typeface="Raleway"/>
              <a:ea typeface="Raleway"/>
              <a:cs typeface="Raleway"/>
              <a:sym typeface="Raleway"/>
            </a:endParaRPr>
          </a:p>
          <a:p>
            <a:pPr indent="0" lvl="0" marL="0" marR="0" rtl="0" algn="ctr">
              <a:lnSpc>
                <a:spcPct val="100000"/>
              </a:lnSpc>
              <a:spcBef>
                <a:spcPts val="70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Scale up</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50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Study to Time-Sensitive  Materials</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500"/>
              </a:spcBef>
              <a:spcAft>
                <a:spcPts val="0"/>
              </a:spcAft>
              <a:buClr>
                <a:srgbClr val="000000"/>
              </a:buClr>
              <a:buSzPts val="1200"/>
              <a:buFont typeface="Arial"/>
              <a:buNone/>
            </a:pPr>
            <a:r>
              <a:t/>
            </a:r>
            <a:endParaRPr b="0" i="0" sz="1200" u="none" cap="none" strike="noStrike">
              <a:solidFill>
                <a:srgbClr val="000000"/>
              </a:solidFill>
              <a:latin typeface="Raleway"/>
              <a:ea typeface="Raleway"/>
              <a:cs typeface="Raleway"/>
              <a:sym typeface="Raleway"/>
            </a:endParaRPr>
          </a:p>
        </p:txBody>
      </p:sp>
      <p:sp>
        <p:nvSpPr>
          <p:cNvPr id="421" name="Google Shape;421;p77"/>
          <p:cNvSpPr txBox="1"/>
          <p:nvPr/>
        </p:nvSpPr>
        <p:spPr>
          <a:xfrm>
            <a:off x="2580000" y="2514650"/>
            <a:ext cx="1378800" cy="114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aleway"/>
                <a:ea typeface="Raleway"/>
                <a:cs typeface="Raleway"/>
                <a:sym typeface="Raleway"/>
              </a:rPr>
              <a:t>Evolution</a:t>
            </a:r>
            <a:endParaRPr b="1" i="0" sz="1600" u="none" cap="none" strike="noStrike">
              <a:solidFill>
                <a:srgbClr val="000000"/>
              </a:solidFill>
              <a:latin typeface="Raleway"/>
              <a:ea typeface="Raleway"/>
              <a:cs typeface="Raleway"/>
              <a:sym typeface="Raleway"/>
            </a:endParaRPr>
          </a:p>
          <a:p>
            <a:pPr indent="0" lvl="0" marL="0" marR="0" rtl="0" algn="ctr">
              <a:lnSpc>
                <a:spcPct val="100000"/>
              </a:lnSpc>
              <a:spcBef>
                <a:spcPts val="700"/>
              </a:spcBef>
              <a:spcAft>
                <a:spcPts val="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Internal audits</a:t>
            </a:r>
            <a:endParaRPr b="0" i="0" sz="1200" u="none" cap="none" strike="noStrike">
              <a:solidFill>
                <a:srgbClr val="000000"/>
              </a:solidFill>
              <a:latin typeface="Raleway"/>
              <a:ea typeface="Raleway"/>
              <a:cs typeface="Raleway"/>
              <a:sym typeface="Raleway"/>
            </a:endParaRPr>
          </a:p>
          <a:p>
            <a:pPr indent="0" lvl="0" marL="0" marR="0" rtl="0" algn="ctr">
              <a:lnSpc>
                <a:spcPct val="100000"/>
              </a:lnSpc>
              <a:spcBef>
                <a:spcPts val="500"/>
              </a:spcBef>
              <a:spcAft>
                <a:spcPts val="500"/>
              </a:spcAft>
              <a:buClr>
                <a:srgbClr val="000000"/>
              </a:buClr>
              <a:buSzPts val="1200"/>
              <a:buFont typeface="Arial"/>
              <a:buNone/>
            </a:pPr>
            <a:r>
              <a:rPr b="0" i="0" lang="en" sz="1200" u="none" cap="none" strike="noStrike">
                <a:solidFill>
                  <a:srgbClr val="000000"/>
                </a:solidFill>
                <a:latin typeface="Raleway"/>
                <a:ea typeface="Raleway"/>
                <a:cs typeface="Raleway"/>
                <a:sym typeface="Raleway"/>
              </a:rPr>
              <a:t>Update for new tactics and ideas</a:t>
            </a:r>
            <a:endParaRPr b="0" i="0" sz="1200" u="none" cap="none" strike="noStrike">
              <a:solidFill>
                <a:srgbClr val="000000"/>
              </a:solidFill>
              <a:latin typeface="Raleway"/>
              <a:ea typeface="Raleway"/>
              <a:cs typeface="Raleway"/>
              <a:sym typeface="Raleway"/>
            </a:endParaRPr>
          </a:p>
        </p:txBody>
      </p:sp>
      <p:pic>
        <p:nvPicPr>
          <p:cNvPr id="422" name="Google Shape;422;p77"/>
          <p:cNvPicPr preferRelativeResize="0"/>
          <p:nvPr/>
        </p:nvPicPr>
        <p:blipFill rotWithShape="1">
          <a:blip r:embed="rId4">
            <a:alphaModFix/>
          </a:blip>
          <a:srcRect b="0" l="0" r="0" t="0"/>
          <a:stretch/>
        </p:blipFill>
        <p:spPr>
          <a:xfrm>
            <a:off x="2111334" y="1086336"/>
            <a:ext cx="865125" cy="940381"/>
          </a:xfrm>
          <a:prstGeom prst="rect">
            <a:avLst/>
          </a:prstGeom>
          <a:noFill/>
          <a:ln>
            <a:noFill/>
          </a:ln>
        </p:spPr>
      </p:pic>
      <p:pic>
        <p:nvPicPr>
          <p:cNvPr id="423" name="Google Shape;423;p77"/>
          <p:cNvPicPr preferRelativeResize="0"/>
          <p:nvPr/>
        </p:nvPicPr>
        <p:blipFill rotWithShape="1">
          <a:blip r:embed="rId5">
            <a:alphaModFix amt="60000"/>
          </a:blip>
          <a:srcRect b="0" l="0" r="0" t="0"/>
          <a:stretch/>
        </p:blipFill>
        <p:spPr>
          <a:xfrm>
            <a:off x="4139438" y="3934050"/>
            <a:ext cx="865125" cy="865150"/>
          </a:xfrm>
          <a:prstGeom prst="rect">
            <a:avLst/>
          </a:prstGeom>
          <a:noFill/>
          <a:ln>
            <a:noFill/>
          </a:ln>
        </p:spPr>
      </p:pic>
      <p:pic>
        <p:nvPicPr>
          <p:cNvPr id="424" name="Google Shape;424;p77"/>
          <p:cNvPicPr preferRelativeResize="0"/>
          <p:nvPr/>
        </p:nvPicPr>
        <p:blipFill rotWithShape="1">
          <a:blip r:embed="rId6">
            <a:alphaModFix amt="60000"/>
          </a:blip>
          <a:srcRect b="0" l="0" r="0" t="0"/>
          <a:stretch/>
        </p:blipFill>
        <p:spPr>
          <a:xfrm>
            <a:off x="6106959" y="1025779"/>
            <a:ext cx="715924" cy="715907"/>
          </a:xfrm>
          <a:prstGeom prst="rect">
            <a:avLst/>
          </a:prstGeom>
          <a:noFill/>
          <a:ln>
            <a:noFill/>
          </a:ln>
        </p:spPr>
      </p:pic>
      <p:sp>
        <p:nvSpPr>
          <p:cNvPr id="425" name="Google Shape;425;p77"/>
          <p:cNvSpPr txBox="1"/>
          <p:nvPr>
            <p:ph type="title"/>
          </p:nvPr>
        </p:nvSpPr>
        <p:spPr>
          <a:xfrm>
            <a:off x="457202" y="136050"/>
            <a:ext cx="7547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Implementation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7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31" name="Google Shape;431;p78"/>
          <p:cNvSpPr txBox="1"/>
          <p:nvPr/>
        </p:nvSpPr>
        <p:spPr>
          <a:xfrm>
            <a:off x="4572000" y="1002250"/>
            <a:ext cx="41625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FFFFFF"/>
                </a:solidFill>
                <a:latin typeface="Raleway"/>
                <a:ea typeface="Raleway"/>
                <a:cs typeface="Raleway"/>
                <a:sym typeface="Raleway"/>
              </a:rPr>
              <a:t>AMZ team at ETH Zurich working on the same challenges of the  autonomous vehicles for street races using Real-time 3D Pose Estimation with a Monocular Camera Using Deep Learning and Object Priors</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rPr b="1" lang="en" sz="1200">
                <a:solidFill>
                  <a:srgbClr val="FFFFFF"/>
                </a:solidFill>
                <a:latin typeface="Raleway"/>
                <a:ea typeface="Raleway"/>
                <a:cs typeface="Raleway"/>
                <a:sym typeface="Raleway"/>
              </a:rPr>
              <a:t>Tried e</a:t>
            </a:r>
            <a:r>
              <a:rPr b="1" lang="en" sz="1200">
                <a:solidFill>
                  <a:srgbClr val="FFFFFF"/>
                </a:solidFill>
                <a:latin typeface="Raleway"/>
                <a:ea typeface="Raleway"/>
                <a:cs typeface="Raleway"/>
                <a:sym typeface="Raleway"/>
              </a:rPr>
              <a:t>stimating</a:t>
            </a:r>
            <a:r>
              <a:rPr b="1" lang="en" sz="1200">
                <a:solidFill>
                  <a:srgbClr val="FFFFFF"/>
                </a:solidFill>
                <a:latin typeface="Raleway"/>
                <a:ea typeface="Raleway"/>
                <a:cs typeface="Raleway"/>
                <a:sym typeface="Raleway"/>
              </a:rPr>
              <a:t> the traffic cones and edges of racetrack using the 3d model of race-track and cones</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rPr b="1" lang="en" sz="1200">
                <a:solidFill>
                  <a:srgbClr val="FFFFFF"/>
                </a:solidFill>
                <a:latin typeface="Raleway"/>
                <a:ea typeface="Raleway"/>
                <a:cs typeface="Raleway"/>
                <a:sym typeface="Raleway"/>
              </a:rPr>
              <a:t>Doesn’t track any moving objects.</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200">
              <a:solidFill>
                <a:srgbClr val="FFFFFF"/>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1" sz="1200">
              <a:solidFill>
                <a:srgbClr val="FFFFFF"/>
              </a:solidFill>
              <a:latin typeface="Raleway"/>
              <a:ea typeface="Raleway"/>
              <a:cs typeface="Raleway"/>
              <a:sym typeface="Raleway"/>
            </a:endParaRPr>
          </a:p>
          <a:p>
            <a:pPr indent="0" lvl="0" marL="45720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aleway"/>
              <a:ea typeface="Raleway"/>
              <a:cs typeface="Raleway"/>
              <a:sym typeface="Raleway"/>
            </a:endParaRPr>
          </a:p>
        </p:txBody>
      </p:sp>
      <p:sp>
        <p:nvSpPr>
          <p:cNvPr id="432" name="Google Shape;432;p78"/>
          <p:cNvSpPr txBox="1"/>
          <p:nvPr/>
        </p:nvSpPr>
        <p:spPr>
          <a:xfrm>
            <a:off x="104225" y="2279300"/>
            <a:ext cx="3902100" cy="29061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b="0" i="0" sz="1200" u="none" cap="none" strike="noStrike">
              <a:solidFill>
                <a:srgbClr val="FFFFFF"/>
              </a:solidFill>
              <a:latin typeface="Raleway"/>
              <a:ea typeface="Raleway"/>
              <a:cs typeface="Raleway"/>
              <a:sym typeface="Raleway"/>
            </a:endParaRPr>
          </a:p>
        </p:txBody>
      </p:sp>
      <p:pic>
        <p:nvPicPr>
          <p:cNvPr id="433" name="Google Shape;433;p78"/>
          <p:cNvPicPr preferRelativeResize="0"/>
          <p:nvPr/>
        </p:nvPicPr>
        <p:blipFill>
          <a:blip r:embed="rId3">
            <a:alphaModFix/>
          </a:blip>
          <a:stretch>
            <a:fillRect/>
          </a:stretch>
        </p:blipFill>
        <p:spPr>
          <a:xfrm>
            <a:off x="157000" y="358800"/>
            <a:ext cx="3796528" cy="1974499"/>
          </a:xfrm>
          <a:prstGeom prst="rect">
            <a:avLst/>
          </a:prstGeom>
          <a:noFill/>
          <a:ln>
            <a:noFill/>
          </a:ln>
        </p:spPr>
      </p:pic>
      <p:pic>
        <p:nvPicPr>
          <p:cNvPr id="434" name="Google Shape;434;p78"/>
          <p:cNvPicPr preferRelativeResize="0"/>
          <p:nvPr/>
        </p:nvPicPr>
        <p:blipFill>
          <a:blip r:embed="rId4">
            <a:alphaModFix/>
          </a:blip>
          <a:stretch>
            <a:fillRect/>
          </a:stretch>
        </p:blipFill>
        <p:spPr>
          <a:xfrm>
            <a:off x="391050" y="2787825"/>
            <a:ext cx="3839850" cy="172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38" name="Shape 438"/>
        <p:cNvGrpSpPr/>
        <p:nvPr/>
      </p:nvGrpSpPr>
      <p:grpSpPr>
        <a:xfrm>
          <a:off x="0" y="0"/>
          <a:ext cx="0" cy="0"/>
          <a:chOff x="0" y="0"/>
          <a:chExt cx="0" cy="0"/>
        </a:xfrm>
      </p:grpSpPr>
      <p:sp>
        <p:nvSpPr>
          <p:cNvPr id="439" name="Google Shape;439;p79"/>
          <p:cNvSpPr txBox="1"/>
          <p:nvPr>
            <p:ph idx="4294967295" type="ctrTitle"/>
          </p:nvPr>
        </p:nvSpPr>
        <p:spPr>
          <a:xfrm>
            <a:off x="377700" y="1216963"/>
            <a:ext cx="8388600" cy="3264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1800"/>
              <a:buFont typeface="Raleway"/>
              <a:buNone/>
            </a:pPr>
            <a:r>
              <a:rPr b="0" i="0" lang="en" sz="3000" u="none" cap="none" strike="noStrike">
                <a:solidFill>
                  <a:srgbClr val="FFFFFF"/>
                </a:solidFill>
                <a:latin typeface="Raleway"/>
                <a:ea typeface="Raleway"/>
                <a:cs typeface="Raleway"/>
                <a:sym typeface="Raleway"/>
              </a:rPr>
              <a:t>We plan to</a:t>
            </a:r>
            <a:r>
              <a:rPr b="0" i="0" lang="en" sz="3000" u="none" cap="none" strike="noStrike">
                <a:solidFill>
                  <a:srgbClr val="FFFFFF"/>
                </a:solidFill>
                <a:latin typeface="Raleway"/>
                <a:ea typeface="Raleway"/>
                <a:cs typeface="Raleway"/>
                <a:sym typeface="Raleway"/>
              </a:rPr>
              <a:t> reimagine the way </a:t>
            </a:r>
            <a:r>
              <a:rPr b="0" lang="en" sz="3000"/>
              <a:t>cars localize </a:t>
            </a:r>
            <a:endParaRPr b="0" sz="3000"/>
          </a:p>
          <a:p>
            <a:pPr indent="0" lvl="0" marL="0" rtl="0" algn="ctr">
              <a:spcBef>
                <a:spcPts val="0"/>
              </a:spcBef>
              <a:spcAft>
                <a:spcPts val="0"/>
              </a:spcAft>
              <a:buClr>
                <a:schemeClr val="dk1"/>
              </a:buClr>
              <a:buSzPts val="1100"/>
              <a:buFont typeface="Arial"/>
              <a:buNone/>
            </a:pPr>
            <a:r>
              <a:rPr b="0" lang="en" sz="3000"/>
              <a:t>information for greater </a:t>
            </a:r>
            <a:endParaRPr b="0" sz="3000"/>
          </a:p>
          <a:p>
            <a:pPr indent="0" lvl="0" marL="0" rtl="0" algn="ctr">
              <a:spcBef>
                <a:spcPts val="0"/>
              </a:spcBef>
              <a:spcAft>
                <a:spcPts val="0"/>
              </a:spcAft>
              <a:buClr>
                <a:schemeClr val="dk1"/>
              </a:buClr>
              <a:buSzPts val="1100"/>
              <a:buFont typeface="Arial"/>
              <a:buNone/>
            </a:pPr>
            <a:r>
              <a:rPr b="0" lang="en" sz="3000"/>
              <a:t>accuracy and triangulate data</a:t>
            </a:r>
            <a:endParaRPr b="0" sz="3000"/>
          </a:p>
          <a:p>
            <a:pPr indent="0" lvl="0" marL="0" rtl="0" algn="ctr">
              <a:spcBef>
                <a:spcPts val="0"/>
              </a:spcBef>
              <a:spcAft>
                <a:spcPts val="0"/>
              </a:spcAft>
              <a:buClr>
                <a:schemeClr val="dk1"/>
              </a:buClr>
              <a:buSzPts val="1100"/>
              <a:buFont typeface="Arial"/>
              <a:buNone/>
            </a:pPr>
            <a:r>
              <a:rPr b="0" lang="en" sz="3000"/>
              <a:t> </a:t>
            </a:r>
            <a:endParaRPr b="0" sz="3000"/>
          </a:p>
          <a:p>
            <a:pPr indent="0" lvl="0" marL="0" marR="0" rtl="0" algn="ctr">
              <a:lnSpc>
                <a:spcPct val="100000"/>
              </a:lnSpc>
              <a:spcBef>
                <a:spcPts val="0"/>
              </a:spcBef>
              <a:spcAft>
                <a:spcPts val="0"/>
              </a:spcAft>
              <a:buClr>
                <a:srgbClr val="FFFFFF"/>
              </a:buClr>
              <a:buSzPts val="1800"/>
              <a:buFont typeface="Raleway"/>
              <a:buNone/>
            </a:pPr>
            <a:r>
              <a:rPr b="1" i="0" lang="en" sz="3000" u="none" cap="none" strike="noStrike">
                <a:solidFill>
                  <a:srgbClr val="FFFFFF"/>
                </a:solidFill>
                <a:latin typeface="Raleway"/>
                <a:ea typeface="Raleway"/>
                <a:cs typeface="Raleway"/>
                <a:sym typeface="Raleway"/>
              </a:rPr>
              <a:t>Do you want to be part of this </a:t>
            </a:r>
            <a:r>
              <a:rPr lang="en" sz="3000"/>
              <a:t>Dream</a:t>
            </a:r>
            <a:r>
              <a:rPr b="1" i="0" lang="en" sz="3000" u="none" cap="none" strike="noStrike">
                <a:solidFill>
                  <a:srgbClr val="FFFFFF"/>
                </a:solidFill>
                <a:latin typeface="Raleway"/>
                <a:ea typeface="Raleway"/>
                <a:cs typeface="Raleway"/>
                <a:sym typeface="Raleway"/>
              </a:rPr>
              <a:t> ?</a:t>
            </a:r>
            <a:endParaRPr b="1" i="0" sz="3000" u="none" cap="none" strike="noStrike">
              <a:solidFill>
                <a:srgbClr val="FFFFFF"/>
              </a:solidFill>
              <a:latin typeface="Raleway"/>
              <a:ea typeface="Raleway"/>
              <a:cs typeface="Raleway"/>
              <a:sym typeface="Raleway"/>
            </a:endParaRPr>
          </a:p>
        </p:txBody>
      </p:sp>
      <p:sp>
        <p:nvSpPr>
          <p:cNvPr id="440" name="Google Shape;440;p79"/>
          <p:cNvSpPr txBox="1"/>
          <p:nvPr>
            <p:ph idx="4294967295" type="title"/>
          </p:nvPr>
        </p:nvSpPr>
        <p:spPr>
          <a:xfrm>
            <a:off x="2163450" y="390225"/>
            <a:ext cx="4817100" cy="62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2800"/>
              <a:t>Conclusion</a:t>
            </a:r>
            <a:endParaRPr sz="2800"/>
          </a:p>
        </p:txBody>
      </p:sp>
      <p:cxnSp>
        <p:nvCxnSpPr>
          <p:cNvPr id="441" name="Google Shape;441;p79"/>
          <p:cNvCxnSpPr/>
          <p:nvPr/>
        </p:nvCxnSpPr>
        <p:spPr>
          <a:xfrm>
            <a:off x="2428750" y="1048575"/>
            <a:ext cx="4285200" cy="0"/>
          </a:xfrm>
          <a:prstGeom prst="straightConnector1">
            <a:avLst/>
          </a:prstGeom>
          <a:noFill/>
          <a:ln cap="flat" cmpd="sng" w="19050">
            <a:solidFill>
              <a:schemeClr val="lt2"/>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5" name="Shape 445"/>
        <p:cNvGrpSpPr/>
        <p:nvPr/>
      </p:nvGrpSpPr>
      <p:grpSpPr>
        <a:xfrm>
          <a:off x="0" y="0"/>
          <a:ext cx="0" cy="0"/>
          <a:chOff x="0" y="0"/>
          <a:chExt cx="0" cy="0"/>
        </a:xfrm>
      </p:grpSpPr>
      <p:sp>
        <p:nvSpPr>
          <p:cNvPr id="446" name="Google Shape;446;p80"/>
          <p:cNvSpPr txBox="1"/>
          <p:nvPr/>
        </p:nvSpPr>
        <p:spPr>
          <a:xfrm>
            <a:off x="1181700" y="2007450"/>
            <a:ext cx="6780600" cy="11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n" sz="7000">
                <a:solidFill>
                  <a:srgbClr val="FFFFFF"/>
                </a:solidFill>
                <a:latin typeface="Raleway"/>
                <a:ea typeface="Raleway"/>
                <a:cs typeface="Raleway"/>
                <a:sym typeface="Raleway"/>
              </a:rPr>
              <a:t>Thank You!!!!!</a:t>
            </a:r>
            <a:endParaRPr b="1" i="0" sz="7000" u="none" cap="none" strike="noStrike">
              <a:solidFill>
                <a:srgbClr val="0000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81"/>
          <p:cNvSpPr txBox="1"/>
          <p:nvPr/>
        </p:nvSpPr>
        <p:spPr>
          <a:xfrm>
            <a:off x="4249625" y="2041625"/>
            <a:ext cx="4833000" cy="112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n" sz="7000" u="none" cap="none" strike="noStrike">
                <a:solidFill>
                  <a:srgbClr val="FFFFFF"/>
                </a:solidFill>
                <a:latin typeface="Raleway"/>
                <a:ea typeface="Raleway"/>
                <a:cs typeface="Raleway"/>
                <a:sym typeface="Raleway"/>
              </a:rPr>
              <a:t>Questions!</a:t>
            </a:r>
            <a:endParaRPr b="1" i="0" sz="7000" u="none" cap="none" strike="noStrike">
              <a:solidFill>
                <a:srgbClr val="000000"/>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65"/>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83" name="Google Shape;283;p65"/>
          <p:cNvSpPr txBox="1"/>
          <p:nvPr>
            <p:ph idx="4294967295" type="title"/>
          </p:nvPr>
        </p:nvSpPr>
        <p:spPr>
          <a:xfrm>
            <a:off x="457200" y="262275"/>
            <a:ext cx="3386400" cy="629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800"/>
              <a:buNone/>
            </a:pPr>
            <a:r>
              <a:rPr lang="en" sz="4000"/>
              <a:t>Our Team</a:t>
            </a:r>
            <a:endParaRPr sz="4000"/>
          </a:p>
        </p:txBody>
      </p:sp>
      <p:pic>
        <p:nvPicPr>
          <p:cNvPr id="284" name="Google Shape;284;p65"/>
          <p:cNvPicPr preferRelativeResize="0"/>
          <p:nvPr/>
        </p:nvPicPr>
        <p:blipFill rotWithShape="1">
          <a:blip r:embed="rId3">
            <a:alphaModFix/>
          </a:blip>
          <a:srcRect b="0" l="0" r="0" t="0"/>
          <a:stretch/>
        </p:blipFill>
        <p:spPr>
          <a:xfrm>
            <a:off x="5921900" y="891975"/>
            <a:ext cx="1476701" cy="2220600"/>
          </a:xfrm>
          <a:prstGeom prst="rect">
            <a:avLst/>
          </a:prstGeom>
          <a:noFill/>
          <a:ln>
            <a:noFill/>
          </a:ln>
        </p:spPr>
      </p:pic>
      <p:sp>
        <p:nvSpPr>
          <p:cNvPr id="285" name="Google Shape;285;p65"/>
          <p:cNvSpPr txBox="1"/>
          <p:nvPr/>
        </p:nvSpPr>
        <p:spPr>
          <a:xfrm>
            <a:off x="3146202" y="3457650"/>
            <a:ext cx="1866000" cy="13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Pradeep </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Grad Student</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ME</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Mumbai, </a:t>
            </a:r>
            <a:r>
              <a:rPr lang="en">
                <a:solidFill>
                  <a:schemeClr val="lt1"/>
                </a:solidFill>
                <a:latin typeface="Varela"/>
                <a:ea typeface="Varela"/>
                <a:cs typeface="Varela"/>
                <a:sym typeface="Varela"/>
              </a:rPr>
              <a:t>India 🇮🇳</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arela"/>
              <a:ea typeface="Varela"/>
              <a:cs typeface="Varela"/>
              <a:sym typeface="Varela"/>
            </a:endParaRPr>
          </a:p>
        </p:txBody>
      </p:sp>
      <p:sp>
        <p:nvSpPr>
          <p:cNvPr id="286" name="Google Shape;286;p65"/>
          <p:cNvSpPr txBox="1"/>
          <p:nvPr/>
        </p:nvSpPr>
        <p:spPr>
          <a:xfrm>
            <a:off x="5634550" y="3487775"/>
            <a:ext cx="2051400" cy="13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Varela"/>
                <a:ea typeface="Varela"/>
                <a:cs typeface="Varela"/>
                <a:sym typeface="Varela"/>
              </a:rPr>
              <a:t>Sai Sur</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Varela"/>
                <a:ea typeface="Varela"/>
                <a:cs typeface="Varela"/>
                <a:sym typeface="Varela"/>
              </a:rPr>
              <a:t>Junior</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Varela"/>
                <a:ea typeface="Varela"/>
                <a:cs typeface="Varela"/>
                <a:sym typeface="Varela"/>
              </a:rPr>
              <a:t>BSI</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Varela"/>
                <a:ea typeface="Varela"/>
                <a:cs typeface="Varela"/>
                <a:sym typeface="Varela"/>
              </a:rPr>
              <a:t>Qatar 🇶🇦 + India 🇮🇳</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arela"/>
              <a:ea typeface="Varela"/>
              <a:cs typeface="Varela"/>
              <a:sym typeface="Varela"/>
            </a:endParaRPr>
          </a:p>
        </p:txBody>
      </p:sp>
      <p:sp>
        <p:nvSpPr>
          <p:cNvPr id="287" name="Google Shape;287;p65"/>
          <p:cNvSpPr txBox="1"/>
          <p:nvPr/>
        </p:nvSpPr>
        <p:spPr>
          <a:xfrm>
            <a:off x="833452" y="3487775"/>
            <a:ext cx="1866000" cy="132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Yunny</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Grad Student</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rPr lang="en">
                <a:solidFill>
                  <a:srgbClr val="FFFFFF"/>
                </a:solidFill>
                <a:latin typeface="Varela"/>
                <a:ea typeface="Varela"/>
                <a:cs typeface="Varela"/>
                <a:sym typeface="Varela"/>
              </a:rPr>
              <a:t>MSI</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arela"/>
              <a:ea typeface="Varela"/>
              <a:cs typeface="Varela"/>
              <a:sym typeface="Varel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Varela"/>
              <a:ea typeface="Varela"/>
              <a:cs typeface="Varela"/>
              <a:sym typeface="Vare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66"/>
          <p:cNvPicPr preferRelativeResize="0"/>
          <p:nvPr/>
        </p:nvPicPr>
        <p:blipFill>
          <a:blip r:embed="rId3">
            <a:alphaModFix/>
          </a:blip>
          <a:stretch>
            <a:fillRect/>
          </a:stretch>
        </p:blipFill>
        <p:spPr>
          <a:xfrm>
            <a:off x="173075" y="1034175"/>
            <a:ext cx="3841701" cy="3075151"/>
          </a:xfrm>
          <a:prstGeom prst="rect">
            <a:avLst/>
          </a:prstGeom>
          <a:noFill/>
          <a:ln>
            <a:noFill/>
          </a:ln>
        </p:spPr>
      </p:pic>
      <p:sp>
        <p:nvSpPr>
          <p:cNvPr id="293" name="Google Shape;293;p66"/>
          <p:cNvSpPr txBox="1"/>
          <p:nvPr>
            <p:ph idx="4294967295" type="title"/>
          </p:nvPr>
        </p:nvSpPr>
        <p:spPr>
          <a:xfrm>
            <a:off x="132950" y="153350"/>
            <a:ext cx="6659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Ideation</a:t>
            </a:r>
            <a:endParaRPr sz="2800"/>
          </a:p>
        </p:txBody>
      </p:sp>
      <p:pic>
        <p:nvPicPr>
          <p:cNvPr id="294" name="Google Shape;294;p66"/>
          <p:cNvPicPr preferRelativeResize="0"/>
          <p:nvPr/>
        </p:nvPicPr>
        <p:blipFill>
          <a:blip r:embed="rId4">
            <a:alphaModFix/>
          </a:blip>
          <a:stretch>
            <a:fillRect/>
          </a:stretch>
        </p:blipFill>
        <p:spPr>
          <a:xfrm>
            <a:off x="4235851" y="219524"/>
            <a:ext cx="1810576" cy="2325676"/>
          </a:xfrm>
          <a:prstGeom prst="rect">
            <a:avLst/>
          </a:prstGeom>
          <a:noFill/>
          <a:ln>
            <a:noFill/>
          </a:ln>
        </p:spPr>
      </p:pic>
      <p:pic>
        <p:nvPicPr>
          <p:cNvPr id="295" name="Google Shape;295;p66"/>
          <p:cNvPicPr preferRelativeResize="0"/>
          <p:nvPr/>
        </p:nvPicPr>
        <p:blipFill>
          <a:blip r:embed="rId5">
            <a:alphaModFix/>
          </a:blip>
          <a:stretch>
            <a:fillRect/>
          </a:stretch>
        </p:blipFill>
        <p:spPr>
          <a:xfrm>
            <a:off x="6267504" y="719250"/>
            <a:ext cx="2542024" cy="1527849"/>
          </a:xfrm>
          <a:prstGeom prst="rect">
            <a:avLst/>
          </a:prstGeom>
          <a:noFill/>
          <a:ln>
            <a:noFill/>
          </a:ln>
        </p:spPr>
      </p:pic>
      <p:pic>
        <p:nvPicPr>
          <p:cNvPr id="296" name="Google Shape;296;p66"/>
          <p:cNvPicPr preferRelativeResize="0"/>
          <p:nvPr/>
        </p:nvPicPr>
        <p:blipFill>
          <a:blip r:embed="rId6">
            <a:alphaModFix/>
          </a:blip>
          <a:stretch>
            <a:fillRect/>
          </a:stretch>
        </p:blipFill>
        <p:spPr>
          <a:xfrm>
            <a:off x="5140576" y="2648626"/>
            <a:ext cx="3041188" cy="2299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0" name="Shape 300"/>
        <p:cNvGrpSpPr/>
        <p:nvPr/>
      </p:nvGrpSpPr>
      <p:grpSpPr>
        <a:xfrm>
          <a:off x="0" y="0"/>
          <a:ext cx="0" cy="0"/>
          <a:chOff x="0" y="0"/>
          <a:chExt cx="0" cy="0"/>
        </a:xfrm>
      </p:grpSpPr>
      <p:pic>
        <p:nvPicPr>
          <p:cNvPr id="301" name="Google Shape;301;p67"/>
          <p:cNvPicPr preferRelativeResize="0"/>
          <p:nvPr/>
        </p:nvPicPr>
        <p:blipFill>
          <a:blip r:embed="rId4">
            <a:alphaModFix/>
          </a:blip>
          <a:stretch>
            <a:fillRect/>
          </a:stretch>
        </p:blipFill>
        <p:spPr>
          <a:xfrm>
            <a:off x="456388" y="152400"/>
            <a:ext cx="8231224"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68"/>
          <p:cNvSpPr/>
          <p:nvPr/>
        </p:nvSpPr>
        <p:spPr>
          <a:xfrm>
            <a:off x="3170075" y="1352975"/>
            <a:ext cx="2439900" cy="21507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8"/>
          <p:cNvSpPr/>
          <p:nvPr/>
        </p:nvSpPr>
        <p:spPr>
          <a:xfrm>
            <a:off x="6037075" y="1646400"/>
            <a:ext cx="2200800" cy="1850700"/>
          </a:xfrm>
          <a:prstGeom prst="ellipse">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08" name="Google Shape;308;p68"/>
          <p:cNvSpPr txBox="1"/>
          <p:nvPr/>
        </p:nvSpPr>
        <p:spPr>
          <a:xfrm>
            <a:off x="3624875" y="2286000"/>
            <a:ext cx="1674300" cy="67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200"/>
              </a:spcBef>
              <a:spcAft>
                <a:spcPts val="0"/>
              </a:spcAft>
              <a:buClr>
                <a:srgbClr val="000000"/>
              </a:buClr>
              <a:buSzPts val="1200"/>
              <a:buFont typeface="Arial"/>
              <a:buNone/>
            </a:pPr>
            <a:r>
              <a:rPr b="0" i="0" lang="en" sz="1200" u="none" cap="none" strike="noStrike">
                <a:solidFill>
                  <a:srgbClr val="FFFFFF"/>
                </a:solidFill>
                <a:latin typeface="Georgia"/>
                <a:ea typeface="Georgia"/>
                <a:cs typeface="Georgia"/>
                <a:sym typeface="Georgia"/>
              </a:rPr>
              <a:t> </a:t>
            </a:r>
            <a:endParaRPr b="0" i="0" sz="1200" u="none" cap="none" strike="noStrike">
              <a:solidFill>
                <a:srgbClr val="FFFFFF"/>
              </a:solidFill>
              <a:latin typeface="Georgia"/>
              <a:ea typeface="Georgia"/>
              <a:cs typeface="Georgia"/>
              <a:sym typeface="Georgia"/>
            </a:endParaRPr>
          </a:p>
        </p:txBody>
      </p:sp>
      <p:sp>
        <p:nvSpPr>
          <p:cNvPr id="309" name="Google Shape;309;p68"/>
          <p:cNvSpPr txBox="1"/>
          <p:nvPr/>
        </p:nvSpPr>
        <p:spPr>
          <a:xfrm>
            <a:off x="3094375" y="2931663"/>
            <a:ext cx="1963800" cy="8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Raleway"/>
              <a:ea typeface="Raleway"/>
              <a:cs typeface="Raleway"/>
              <a:sym typeface="Raleway"/>
            </a:endParaRPr>
          </a:p>
        </p:txBody>
      </p:sp>
      <p:sp>
        <p:nvSpPr>
          <p:cNvPr id="310" name="Google Shape;310;p68"/>
          <p:cNvSpPr txBox="1"/>
          <p:nvPr>
            <p:ph type="title"/>
          </p:nvPr>
        </p:nvSpPr>
        <p:spPr>
          <a:xfrm>
            <a:off x="457200" y="418875"/>
            <a:ext cx="48171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Opportunities</a:t>
            </a:r>
            <a:endParaRPr sz="2800"/>
          </a:p>
        </p:txBody>
      </p:sp>
      <p:cxnSp>
        <p:nvCxnSpPr>
          <p:cNvPr id="311" name="Google Shape;311;p68"/>
          <p:cNvCxnSpPr/>
          <p:nvPr/>
        </p:nvCxnSpPr>
        <p:spPr>
          <a:xfrm>
            <a:off x="523700" y="1048575"/>
            <a:ext cx="4285200" cy="0"/>
          </a:xfrm>
          <a:prstGeom prst="straightConnector1">
            <a:avLst/>
          </a:prstGeom>
          <a:noFill/>
          <a:ln cap="flat" cmpd="sng" w="19050">
            <a:solidFill>
              <a:schemeClr val="lt2"/>
            </a:solidFill>
            <a:prstDash val="solid"/>
            <a:round/>
            <a:headEnd len="sm" w="sm" type="none"/>
            <a:tailEnd len="sm" w="sm" type="none"/>
          </a:ln>
        </p:spPr>
      </p:cxnSp>
      <p:sp>
        <p:nvSpPr>
          <p:cNvPr id="312" name="Google Shape;312;p68"/>
          <p:cNvSpPr txBox="1"/>
          <p:nvPr/>
        </p:nvSpPr>
        <p:spPr>
          <a:xfrm>
            <a:off x="6061675" y="2101875"/>
            <a:ext cx="2151600" cy="8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sz="1200">
                <a:solidFill>
                  <a:srgbClr val="FFFFFF"/>
                </a:solidFill>
                <a:latin typeface="Raleway"/>
                <a:ea typeface="Raleway"/>
                <a:cs typeface="Raleway"/>
                <a:sym typeface="Raleway"/>
              </a:rPr>
              <a:t>Pose Estimation will allow drivers to </a:t>
            </a:r>
            <a:r>
              <a:rPr lang="en" sz="1200">
                <a:solidFill>
                  <a:srgbClr val="FFFFFF"/>
                </a:solidFill>
                <a:latin typeface="Raleway"/>
                <a:ea typeface="Raleway"/>
                <a:cs typeface="Raleway"/>
                <a:sym typeface="Raleway"/>
              </a:rPr>
              <a:t>navigate</a:t>
            </a:r>
            <a:r>
              <a:rPr lang="en" sz="1200">
                <a:solidFill>
                  <a:srgbClr val="FFFFFF"/>
                </a:solidFill>
                <a:latin typeface="Raleway"/>
                <a:ea typeface="Raleway"/>
                <a:cs typeface="Raleway"/>
                <a:sym typeface="Raleway"/>
              </a:rPr>
              <a:t> through</a:t>
            </a:r>
            <a:endParaRPr sz="1200">
              <a:solidFill>
                <a:srgbClr val="FFFFFF"/>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600"/>
              <a:buFont typeface="Arial"/>
              <a:buNone/>
            </a:pPr>
            <a:r>
              <a:rPr lang="en" sz="1200">
                <a:solidFill>
                  <a:srgbClr val="FFFFFF"/>
                </a:solidFill>
                <a:latin typeface="Raleway"/>
                <a:ea typeface="Raleway"/>
                <a:cs typeface="Raleway"/>
                <a:sym typeface="Raleway"/>
              </a:rPr>
              <a:t>tricky situations </a:t>
            </a:r>
            <a:r>
              <a:rPr lang="en" sz="1100">
                <a:solidFill>
                  <a:srgbClr val="FFFFFF"/>
                </a:solidFill>
                <a:latin typeface="Raleway"/>
                <a:ea typeface="Raleway"/>
                <a:cs typeface="Raleway"/>
                <a:sym typeface="Raleway"/>
              </a:rPr>
              <a:t> </a:t>
            </a:r>
            <a:endParaRPr i="0" sz="1100" u="none" cap="none" strike="noStrike">
              <a:solidFill>
                <a:srgbClr val="FFFFFF"/>
              </a:solidFill>
              <a:latin typeface="Raleway"/>
              <a:ea typeface="Raleway"/>
              <a:cs typeface="Raleway"/>
              <a:sym typeface="Raleway"/>
            </a:endParaRPr>
          </a:p>
        </p:txBody>
      </p:sp>
      <p:sp>
        <p:nvSpPr>
          <p:cNvPr id="313" name="Google Shape;313;p68"/>
          <p:cNvSpPr/>
          <p:nvPr/>
        </p:nvSpPr>
        <p:spPr>
          <a:xfrm>
            <a:off x="59325" y="8125"/>
            <a:ext cx="219300" cy="235200"/>
          </a:xfrm>
          <a:prstGeom prst="rightArrow">
            <a:avLst>
              <a:gd fmla="val 50000" name="adj1"/>
              <a:gd fmla="val 50000" name="adj2"/>
            </a:avLst>
          </a:prstGeom>
          <a:solidFill>
            <a:srgbClr val="CCCCCC">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8"/>
          <p:cNvSpPr/>
          <p:nvPr/>
        </p:nvSpPr>
        <p:spPr>
          <a:xfrm>
            <a:off x="412275" y="1352975"/>
            <a:ext cx="2330700" cy="2121900"/>
          </a:xfrm>
          <a:prstGeom prst="ellipse">
            <a:avLst/>
          </a:prstGeom>
          <a:solidFill>
            <a:srgbClr val="3876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8"/>
          <p:cNvSpPr txBox="1"/>
          <p:nvPr/>
        </p:nvSpPr>
        <p:spPr>
          <a:xfrm>
            <a:off x="597700" y="1917425"/>
            <a:ext cx="1899300" cy="9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aleway"/>
                <a:ea typeface="Raleway"/>
                <a:cs typeface="Raleway"/>
                <a:sym typeface="Raleway"/>
              </a:rPr>
              <a:t>Error from 1 to 10 meters through GPS. </a:t>
            </a:r>
            <a:endParaRPr sz="1200">
              <a:solidFill>
                <a:srgbClr val="FFFFFF"/>
              </a:solidFill>
              <a:latin typeface="Raleway"/>
              <a:ea typeface="Raleway"/>
              <a:cs typeface="Raleway"/>
              <a:sym typeface="Raleway"/>
            </a:endParaRPr>
          </a:p>
          <a:p>
            <a:pPr indent="0" lvl="0" marL="0" rtl="0" algn="ctr">
              <a:spcBef>
                <a:spcPts val="0"/>
              </a:spcBef>
              <a:spcAft>
                <a:spcPts val="0"/>
              </a:spcAft>
              <a:buNone/>
            </a:pPr>
            <a:r>
              <a:t/>
            </a:r>
            <a:endParaRPr sz="1200">
              <a:solidFill>
                <a:srgbClr val="FFFFFF"/>
              </a:solidFill>
              <a:latin typeface="Raleway"/>
              <a:ea typeface="Raleway"/>
              <a:cs typeface="Raleway"/>
              <a:sym typeface="Raleway"/>
            </a:endParaRPr>
          </a:p>
          <a:p>
            <a:pPr indent="0" lvl="0" marL="0" rtl="0" algn="ctr">
              <a:spcBef>
                <a:spcPts val="0"/>
              </a:spcBef>
              <a:spcAft>
                <a:spcPts val="0"/>
              </a:spcAft>
              <a:buClr>
                <a:schemeClr val="dk1"/>
              </a:buClr>
              <a:buSzPts val="1100"/>
              <a:buFont typeface="Arial"/>
              <a:buNone/>
            </a:pPr>
            <a:r>
              <a:rPr lang="en" sz="1200">
                <a:solidFill>
                  <a:srgbClr val="FFFFFF"/>
                </a:solidFill>
                <a:latin typeface="Raleway"/>
                <a:ea typeface="Raleway"/>
                <a:cs typeface="Raleway"/>
                <a:sym typeface="Raleway"/>
              </a:rPr>
              <a:t>Localisation through Matching is not cost effective</a:t>
            </a:r>
            <a:endParaRPr sz="1200">
              <a:solidFill>
                <a:srgbClr val="FFFFFF"/>
              </a:solidFill>
              <a:latin typeface="Raleway"/>
              <a:ea typeface="Raleway"/>
              <a:cs typeface="Raleway"/>
              <a:sym typeface="Raleway"/>
            </a:endParaRPr>
          </a:p>
        </p:txBody>
      </p:sp>
      <p:sp>
        <p:nvSpPr>
          <p:cNvPr id="316" name="Google Shape;316;p68"/>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fld id="{00000000-1234-1234-1234-123412341234}" type="slidenum">
              <a:rPr lang="en"/>
              <a:t>‹#›</a:t>
            </a:fld>
            <a:endParaRPr/>
          </a:p>
        </p:txBody>
      </p:sp>
      <p:sp>
        <p:nvSpPr>
          <p:cNvPr id="317" name="Google Shape;317;p68"/>
          <p:cNvSpPr txBox="1"/>
          <p:nvPr/>
        </p:nvSpPr>
        <p:spPr>
          <a:xfrm>
            <a:off x="-14550" y="47132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SWOT ANALYSIS  |  INCENTIVES  |  SOLUTION  |  FINANCIALS  |  IMPLEMENTATION  |  CONCLUSION</a:t>
            </a:r>
            <a:endParaRPr b="0" i="0" sz="1400" u="none" cap="none" strike="noStrike">
              <a:solidFill>
                <a:srgbClr val="FFFFFF"/>
              </a:solidFill>
              <a:latin typeface="Raleway"/>
              <a:ea typeface="Raleway"/>
              <a:cs typeface="Raleway"/>
              <a:sym typeface="Raleway"/>
            </a:endParaRPr>
          </a:p>
        </p:txBody>
      </p:sp>
      <p:sp>
        <p:nvSpPr>
          <p:cNvPr id="318" name="Google Shape;318;p68"/>
          <p:cNvSpPr/>
          <p:nvPr/>
        </p:nvSpPr>
        <p:spPr>
          <a:xfrm>
            <a:off x="-4579800" y="4799190"/>
            <a:ext cx="16563300" cy="300000"/>
          </a:xfrm>
          <a:prstGeom prst="rect">
            <a:avLst/>
          </a:prstGeom>
          <a:gradFill>
            <a:gsLst>
              <a:gs pos="0">
                <a:srgbClr val="D9D9D9"/>
              </a:gs>
              <a:gs pos="39000">
                <a:srgbClr val="3D85C6"/>
              </a:gs>
              <a:gs pos="50000">
                <a:srgbClr val="073763"/>
              </a:gs>
              <a:gs pos="61000">
                <a:srgbClr val="3D85C6"/>
              </a:gs>
              <a:gs pos="100000">
                <a:srgbClr val="D9D9D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19" name="Google Shape;319;p68"/>
          <p:cNvSpPr txBox="1"/>
          <p:nvPr/>
        </p:nvSpPr>
        <p:spPr>
          <a:xfrm>
            <a:off x="-14550" y="46788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JOURNEY  |  SOLUTION |  IMPLEMENTATION  |  IMPACT </a:t>
            </a:r>
            <a:endParaRPr b="0" i="0" sz="1400" u="none" cap="none" strike="noStrike">
              <a:solidFill>
                <a:srgbClr val="FFFFFF"/>
              </a:solidFill>
              <a:latin typeface="Raleway"/>
              <a:ea typeface="Raleway"/>
              <a:cs typeface="Raleway"/>
              <a:sym typeface="Raleway"/>
            </a:endParaRPr>
          </a:p>
        </p:txBody>
      </p:sp>
      <p:sp>
        <p:nvSpPr>
          <p:cNvPr id="320" name="Google Shape;320;p68"/>
          <p:cNvSpPr txBox="1"/>
          <p:nvPr/>
        </p:nvSpPr>
        <p:spPr>
          <a:xfrm>
            <a:off x="47350" y="42507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https://crashstats.nhtsa.dot.gov/Api/Public/ViewPublication/811059</a:t>
            </a:r>
            <a:endParaRPr/>
          </a:p>
        </p:txBody>
      </p:sp>
      <p:sp>
        <p:nvSpPr>
          <p:cNvPr id="321" name="Google Shape;321;p68"/>
          <p:cNvSpPr txBox="1"/>
          <p:nvPr/>
        </p:nvSpPr>
        <p:spPr>
          <a:xfrm>
            <a:off x="3430937" y="2101875"/>
            <a:ext cx="2062200" cy="8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
                <a:solidFill>
                  <a:srgbClr val="FFFFFF"/>
                </a:solidFill>
                <a:latin typeface="Raleway"/>
                <a:ea typeface="Raleway"/>
                <a:cs typeface="Raleway"/>
                <a:sym typeface="Raleway"/>
              </a:rPr>
              <a:t>Reckless Driving is the 4th largest reason for Car Fatalities in the US where </a:t>
            </a:r>
            <a:r>
              <a:rPr lang="en">
                <a:solidFill>
                  <a:schemeClr val="lt1"/>
                </a:solidFill>
                <a:latin typeface="Raleway"/>
                <a:ea typeface="Raleway"/>
                <a:cs typeface="Raleway"/>
                <a:sym typeface="Raleway"/>
              </a:rPr>
              <a:t>46% of drivers were driving straight before </a:t>
            </a:r>
            <a:r>
              <a:rPr b="1" i="0" lang="en" u="none" cap="none" strike="noStrike">
                <a:solidFill>
                  <a:srgbClr val="FFFFFF"/>
                </a:solidFill>
                <a:latin typeface="Raleway"/>
                <a:ea typeface="Raleway"/>
                <a:cs typeface="Raleway"/>
                <a:sym typeface="Raleway"/>
              </a:rPr>
              <a:t> </a:t>
            </a:r>
            <a:endParaRPr b="1" i="0" u="none" cap="none" strike="noStrike">
              <a:solidFill>
                <a:srgbClr val="FFFFFF"/>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69"/>
          <p:cNvSpPr txBox="1"/>
          <p:nvPr/>
        </p:nvSpPr>
        <p:spPr>
          <a:xfrm>
            <a:off x="2072700" y="846200"/>
            <a:ext cx="4998600" cy="365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457200" lvl="0" marL="914400" rtl="0" algn="l">
              <a:spcBef>
                <a:spcPts val="0"/>
              </a:spcBef>
              <a:spcAft>
                <a:spcPts val="0"/>
              </a:spcAft>
              <a:buNone/>
            </a:pPr>
            <a:r>
              <a:rPr lang="en" sz="2000">
                <a:solidFill>
                  <a:srgbClr val="FFFFFF"/>
                </a:solidFill>
                <a:latin typeface="Varela"/>
                <a:ea typeface="Varela"/>
                <a:cs typeface="Varela"/>
                <a:sym typeface="Varela"/>
              </a:rPr>
              <a:t>Chasing the </a:t>
            </a:r>
            <a:r>
              <a:rPr lang="en" sz="3500">
                <a:solidFill>
                  <a:srgbClr val="FFFFFF"/>
                </a:solidFill>
                <a:latin typeface="Varela"/>
                <a:ea typeface="Varela"/>
                <a:cs typeface="Varela"/>
                <a:sym typeface="Varela"/>
              </a:rPr>
              <a:t>9s</a:t>
            </a:r>
            <a:endParaRPr sz="3500">
              <a:solidFill>
                <a:srgbClr val="FFFFFF"/>
              </a:solidFill>
              <a:latin typeface="Varela"/>
              <a:ea typeface="Varela"/>
              <a:cs typeface="Varela"/>
              <a:sym typeface="Varela"/>
            </a:endParaRPr>
          </a:p>
          <a:p>
            <a:pPr indent="0" lvl="0" marL="0" rtl="0" algn="l">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rPr lang="en" sz="2000">
                <a:solidFill>
                  <a:srgbClr val="FFFFFF"/>
                </a:solidFill>
                <a:latin typeface="Varela"/>
                <a:ea typeface="Varela"/>
                <a:cs typeface="Varela"/>
                <a:sym typeface="Varela"/>
              </a:rPr>
              <a:t>How do we localize </a:t>
            </a:r>
            <a:endParaRPr sz="2000">
              <a:solidFill>
                <a:srgbClr val="FFFFFF"/>
              </a:solidFill>
              <a:latin typeface="Varela"/>
              <a:ea typeface="Varela"/>
              <a:cs typeface="Varela"/>
              <a:sym typeface="Varela"/>
            </a:endParaRPr>
          </a:p>
          <a:p>
            <a:pPr indent="0" lvl="0" marL="0" rtl="0" algn="ctr">
              <a:spcBef>
                <a:spcPts val="0"/>
              </a:spcBef>
              <a:spcAft>
                <a:spcPts val="0"/>
              </a:spcAft>
              <a:buNone/>
            </a:pPr>
            <a:r>
              <a:rPr lang="en" sz="2000">
                <a:solidFill>
                  <a:srgbClr val="FFFFFF"/>
                </a:solidFill>
                <a:latin typeface="Varela"/>
                <a:ea typeface="Varela"/>
                <a:cs typeface="Varela"/>
                <a:sym typeface="Varela"/>
              </a:rPr>
              <a:t>information </a:t>
            </a:r>
            <a:r>
              <a:rPr lang="en" sz="2000">
                <a:solidFill>
                  <a:srgbClr val="FFFFFF"/>
                </a:solidFill>
                <a:latin typeface="Varela"/>
                <a:ea typeface="Varela"/>
                <a:cs typeface="Varela"/>
                <a:sym typeface="Varela"/>
              </a:rPr>
              <a:t>for </a:t>
            </a:r>
            <a:r>
              <a:rPr lang="en" sz="2000">
                <a:solidFill>
                  <a:srgbClr val="FFFFFF"/>
                </a:solidFill>
                <a:latin typeface="Varela"/>
                <a:ea typeface="Varela"/>
                <a:cs typeface="Varela"/>
                <a:sym typeface="Varela"/>
              </a:rPr>
              <a:t>greater</a:t>
            </a:r>
            <a:r>
              <a:rPr lang="en" sz="2000">
                <a:solidFill>
                  <a:srgbClr val="FFFFFF"/>
                </a:solidFill>
                <a:latin typeface="Varela"/>
                <a:ea typeface="Varela"/>
                <a:cs typeface="Varela"/>
                <a:sym typeface="Varela"/>
              </a:rPr>
              <a:t> </a:t>
            </a:r>
            <a:endParaRPr sz="2000">
              <a:solidFill>
                <a:srgbClr val="FFFFFF"/>
              </a:solidFill>
              <a:latin typeface="Varela"/>
              <a:ea typeface="Varela"/>
              <a:cs typeface="Varela"/>
              <a:sym typeface="Varela"/>
            </a:endParaRPr>
          </a:p>
          <a:p>
            <a:pPr indent="0" lvl="0" marL="0" rtl="0" algn="ctr">
              <a:spcBef>
                <a:spcPts val="0"/>
              </a:spcBef>
              <a:spcAft>
                <a:spcPts val="0"/>
              </a:spcAft>
              <a:buNone/>
            </a:pPr>
            <a:r>
              <a:rPr lang="en" sz="2000">
                <a:solidFill>
                  <a:srgbClr val="FFFFFF"/>
                </a:solidFill>
                <a:latin typeface="Varela"/>
                <a:ea typeface="Varela"/>
                <a:cs typeface="Varela"/>
                <a:sym typeface="Varela"/>
              </a:rPr>
              <a:t>Localization and Position accuracy </a:t>
            </a:r>
            <a:endParaRPr sz="2000">
              <a:solidFill>
                <a:srgbClr val="FFFFFF"/>
              </a:solidFill>
              <a:latin typeface="Varela"/>
              <a:ea typeface="Varela"/>
              <a:cs typeface="Varela"/>
              <a:sym typeface="Varela"/>
            </a:endParaRPr>
          </a:p>
          <a:p>
            <a:pPr indent="0" lvl="0" marL="0" rtl="0" algn="ctr">
              <a:spcBef>
                <a:spcPts val="0"/>
              </a:spcBef>
              <a:spcAft>
                <a:spcPts val="0"/>
              </a:spcAft>
              <a:buNone/>
            </a:pPr>
            <a:r>
              <a:rPr lang="en" sz="2000">
                <a:solidFill>
                  <a:srgbClr val="FFFFFF"/>
                </a:solidFill>
                <a:latin typeface="Varela"/>
                <a:ea typeface="Varela"/>
                <a:cs typeface="Varela"/>
                <a:sym typeface="Varela"/>
              </a:rPr>
              <a:t>w</a:t>
            </a:r>
            <a:r>
              <a:rPr lang="en" sz="2000">
                <a:solidFill>
                  <a:srgbClr val="FFFFFF"/>
                </a:solidFill>
                <a:latin typeface="Varela"/>
                <a:ea typeface="Varela"/>
                <a:cs typeface="Varela"/>
                <a:sym typeface="Varela"/>
              </a:rPr>
              <a:t>ith BSM information and identification of Cars </a:t>
            </a:r>
            <a:endParaRPr sz="20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a:p>
            <a:pPr indent="0" lvl="0" marL="0" rtl="0" algn="ctr">
              <a:spcBef>
                <a:spcPts val="0"/>
              </a:spcBef>
              <a:spcAft>
                <a:spcPts val="0"/>
              </a:spcAft>
              <a:buNone/>
            </a:pPr>
            <a:r>
              <a:t/>
            </a:r>
            <a:endParaRPr sz="2000">
              <a:solidFill>
                <a:srgbClr val="FFFFFF"/>
              </a:solidFill>
              <a:latin typeface="Varela"/>
              <a:ea typeface="Varela"/>
              <a:cs typeface="Varela"/>
              <a:sym typeface="Varel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30" name="Shape 330"/>
        <p:cNvGrpSpPr/>
        <p:nvPr/>
      </p:nvGrpSpPr>
      <p:grpSpPr>
        <a:xfrm>
          <a:off x="0" y="0"/>
          <a:ext cx="0" cy="0"/>
          <a:chOff x="0" y="0"/>
          <a:chExt cx="0" cy="0"/>
        </a:xfrm>
      </p:grpSpPr>
      <p:sp>
        <p:nvSpPr>
          <p:cNvPr id="331" name="Google Shape;331;p70"/>
          <p:cNvSpPr txBox="1"/>
          <p:nvPr/>
        </p:nvSpPr>
        <p:spPr>
          <a:xfrm>
            <a:off x="278625" y="140150"/>
            <a:ext cx="27249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Raleway"/>
              <a:ea typeface="Raleway"/>
              <a:cs typeface="Raleway"/>
              <a:sym typeface="Raleway"/>
            </a:endParaRPr>
          </a:p>
        </p:txBody>
      </p:sp>
      <p:sp>
        <p:nvSpPr>
          <p:cNvPr id="332" name="Google Shape;332;p70"/>
          <p:cNvSpPr txBox="1"/>
          <p:nvPr/>
        </p:nvSpPr>
        <p:spPr>
          <a:xfrm>
            <a:off x="457200" y="2090604"/>
            <a:ext cx="2990100" cy="20607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Raleway"/>
                <a:ea typeface="Raleway"/>
                <a:cs typeface="Raleway"/>
                <a:sym typeface="Raleway"/>
              </a:rPr>
              <a:t>License Plate can be damage</a:t>
            </a:r>
            <a:r>
              <a:rPr lang="en" sz="1200">
                <a:solidFill>
                  <a:schemeClr val="dk1"/>
                </a:solidFill>
                <a:latin typeface="Raleway"/>
                <a:ea typeface="Raleway"/>
                <a:cs typeface="Raleway"/>
                <a:sym typeface="Raleway"/>
              </a:rPr>
              <a:t>d and </a:t>
            </a:r>
            <a:r>
              <a:rPr b="0" i="0" lang="en" sz="1200" u="none" cap="none" strike="noStrike">
                <a:solidFill>
                  <a:schemeClr val="dk1"/>
                </a:solidFill>
                <a:latin typeface="Raleway"/>
                <a:ea typeface="Raleway"/>
                <a:cs typeface="Raleway"/>
                <a:sym typeface="Raleway"/>
              </a:rPr>
              <a:t>ambiguous </a:t>
            </a:r>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Raleway"/>
                <a:ea typeface="Raleway"/>
                <a:cs typeface="Raleway"/>
                <a:sym typeface="Raleway"/>
              </a:rPr>
              <a:t>Difficulty in terms of interpreting letters (e.g., between “0” and “O”) or license types</a:t>
            </a:r>
            <a:endParaRPr/>
          </a:p>
          <a:p>
            <a:pPr indent="-304800" lvl="0" marL="457200" marR="0" rtl="0" algn="l">
              <a:lnSpc>
                <a:spcPct val="115000"/>
              </a:lnSpc>
              <a:spcBef>
                <a:spcPts val="0"/>
              </a:spcBef>
              <a:spcAft>
                <a:spcPts val="0"/>
              </a:spcAft>
              <a:buClr>
                <a:schemeClr val="dk1"/>
              </a:buClr>
              <a:buSzPts val="1200"/>
              <a:buFont typeface="Arial"/>
              <a:buChar char="❖"/>
            </a:pPr>
            <a:r>
              <a:rPr b="0" i="0" lang="en" sz="1200" u="none" cap="none" strike="noStrike">
                <a:solidFill>
                  <a:schemeClr val="dk1"/>
                </a:solidFill>
                <a:latin typeface="Raleway"/>
                <a:ea typeface="Raleway"/>
                <a:cs typeface="Raleway"/>
                <a:sym typeface="Raleway"/>
              </a:rPr>
              <a:t>Michigan! No license plates in the front </a:t>
            </a:r>
            <a:endParaRPr b="0" i="0" sz="1200" u="none" cap="none" strike="noStrike">
              <a:solidFill>
                <a:schemeClr val="dk1"/>
              </a:solidFill>
              <a:latin typeface="Raleway"/>
              <a:ea typeface="Raleway"/>
              <a:cs typeface="Raleway"/>
              <a:sym typeface="Raleway"/>
            </a:endParaRPr>
          </a:p>
        </p:txBody>
      </p:sp>
      <p:sp>
        <p:nvSpPr>
          <p:cNvPr id="333" name="Google Shape;333;p70"/>
          <p:cNvSpPr txBox="1"/>
          <p:nvPr/>
        </p:nvSpPr>
        <p:spPr>
          <a:xfrm>
            <a:off x="6106188" y="3024159"/>
            <a:ext cx="2624400" cy="119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a:t>
            </a:r>
            <a:endParaRPr b="0" i="0" sz="1200" u="none" cap="none" strike="noStrike">
              <a:solidFill>
                <a:srgbClr val="000000"/>
              </a:solidFill>
              <a:latin typeface="Arial"/>
              <a:ea typeface="Arial"/>
              <a:cs typeface="Arial"/>
              <a:sym typeface="Arial"/>
            </a:endParaRPr>
          </a:p>
        </p:txBody>
      </p:sp>
      <p:sp>
        <p:nvSpPr>
          <p:cNvPr id="334" name="Google Shape;334;p70"/>
          <p:cNvSpPr/>
          <p:nvPr/>
        </p:nvSpPr>
        <p:spPr>
          <a:xfrm>
            <a:off x="787363" y="915775"/>
            <a:ext cx="2252100" cy="7722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1400" u="none" cap="none" strike="noStrike">
                <a:solidFill>
                  <a:srgbClr val="000000"/>
                </a:solidFill>
                <a:latin typeface="Raleway"/>
                <a:ea typeface="Raleway"/>
                <a:cs typeface="Raleway"/>
                <a:sym typeface="Raleway"/>
              </a:rPr>
              <a:t>Automated License Plate Recognition</a:t>
            </a:r>
            <a:endParaRPr b="1" i="0" sz="1400" u="none" cap="none" strike="noStrike">
              <a:solidFill>
                <a:srgbClr val="000000"/>
              </a:solidFill>
              <a:latin typeface="Raleway"/>
              <a:ea typeface="Raleway"/>
              <a:cs typeface="Raleway"/>
              <a:sym typeface="Raleway"/>
            </a:endParaRPr>
          </a:p>
        </p:txBody>
      </p:sp>
      <p:sp>
        <p:nvSpPr>
          <p:cNvPr id="335" name="Google Shape;335;p70"/>
          <p:cNvSpPr txBox="1"/>
          <p:nvPr>
            <p:ph type="title"/>
          </p:nvPr>
        </p:nvSpPr>
        <p:spPr>
          <a:xfrm>
            <a:off x="386575" y="153350"/>
            <a:ext cx="6659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Traditional Method</a:t>
            </a:r>
            <a:endParaRPr sz="2800"/>
          </a:p>
        </p:txBody>
      </p:sp>
      <p:sp>
        <p:nvSpPr>
          <p:cNvPr id="336" name="Google Shape;336;p70"/>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fld id="{00000000-1234-1234-1234-123412341234}" type="slidenum">
              <a:rPr lang="en"/>
              <a:t>‹#›</a:t>
            </a:fld>
            <a:endParaRPr/>
          </a:p>
        </p:txBody>
      </p:sp>
      <p:cxnSp>
        <p:nvCxnSpPr>
          <p:cNvPr id="337" name="Google Shape;337;p70"/>
          <p:cNvCxnSpPr/>
          <p:nvPr/>
        </p:nvCxnSpPr>
        <p:spPr>
          <a:xfrm>
            <a:off x="457200" y="723775"/>
            <a:ext cx="4285200" cy="0"/>
          </a:xfrm>
          <a:prstGeom prst="straightConnector1">
            <a:avLst/>
          </a:prstGeom>
          <a:noFill/>
          <a:ln cap="flat" cmpd="sng" w="19050">
            <a:solidFill>
              <a:schemeClr val="lt2"/>
            </a:solidFill>
            <a:prstDash val="solid"/>
            <a:round/>
            <a:headEnd len="sm" w="sm" type="none"/>
            <a:tailEnd len="sm" w="sm" type="none"/>
          </a:ln>
        </p:spPr>
      </p:cxnSp>
      <p:sp>
        <p:nvSpPr>
          <p:cNvPr id="338" name="Google Shape;338;p70"/>
          <p:cNvSpPr txBox="1"/>
          <p:nvPr/>
        </p:nvSpPr>
        <p:spPr>
          <a:xfrm>
            <a:off x="-14550" y="47132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SWOT ANALYSIS  |  INCENTIVES  |  SOLUTION  |  FINANCIALS  |  IMPLEMENTATION  |  CONCLUSION</a:t>
            </a:r>
            <a:endParaRPr b="0" i="0" sz="1400" u="none" cap="none" strike="noStrike">
              <a:solidFill>
                <a:srgbClr val="FFFFFF"/>
              </a:solidFill>
              <a:latin typeface="Raleway"/>
              <a:ea typeface="Raleway"/>
              <a:cs typeface="Raleway"/>
              <a:sym typeface="Raleway"/>
            </a:endParaRPr>
          </a:p>
        </p:txBody>
      </p:sp>
      <p:sp>
        <p:nvSpPr>
          <p:cNvPr id="339" name="Google Shape;339;p70"/>
          <p:cNvSpPr/>
          <p:nvPr/>
        </p:nvSpPr>
        <p:spPr>
          <a:xfrm>
            <a:off x="-4351200" y="4799190"/>
            <a:ext cx="16563300" cy="300000"/>
          </a:xfrm>
          <a:prstGeom prst="rect">
            <a:avLst/>
          </a:prstGeom>
          <a:gradFill>
            <a:gsLst>
              <a:gs pos="0">
                <a:srgbClr val="D9D9D9"/>
              </a:gs>
              <a:gs pos="39000">
                <a:srgbClr val="3D85C6"/>
              </a:gs>
              <a:gs pos="50000">
                <a:srgbClr val="073763"/>
              </a:gs>
              <a:gs pos="61000">
                <a:srgbClr val="3D85C6"/>
              </a:gs>
              <a:gs pos="100000">
                <a:srgbClr val="D9D9D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40" name="Google Shape;340;p70"/>
          <p:cNvSpPr txBox="1"/>
          <p:nvPr/>
        </p:nvSpPr>
        <p:spPr>
          <a:xfrm>
            <a:off x="-14550" y="46788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JOURNEY  |  SOLUTION |  IMPLEMENTATION  |  IMPACT </a:t>
            </a:r>
            <a:endParaRPr b="0" i="0" sz="1400" u="none" cap="none" strike="noStrike">
              <a:solidFill>
                <a:srgbClr val="FFFFFF"/>
              </a:solidFill>
              <a:latin typeface="Raleway"/>
              <a:ea typeface="Raleway"/>
              <a:cs typeface="Raleway"/>
              <a:sym typeface="Raleway"/>
            </a:endParaRPr>
          </a:p>
        </p:txBody>
      </p:sp>
      <p:pic>
        <p:nvPicPr>
          <p:cNvPr id="341" name="Google Shape;341;p70"/>
          <p:cNvPicPr preferRelativeResize="0"/>
          <p:nvPr/>
        </p:nvPicPr>
        <p:blipFill rotWithShape="1">
          <a:blip r:embed="rId3">
            <a:alphaModFix/>
          </a:blip>
          <a:srcRect b="0" l="0" r="0" t="0"/>
          <a:stretch/>
        </p:blipFill>
        <p:spPr>
          <a:xfrm>
            <a:off x="4384030" y="963000"/>
            <a:ext cx="1722120" cy="1291590"/>
          </a:xfrm>
          <a:prstGeom prst="rect">
            <a:avLst/>
          </a:prstGeom>
          <a:noFill/>
          <a:ln>
            <a:noFill/>
          </a:ln>
        </p:spPr>
      </p:pic>
      <p:pic>
        <p:nvPicPr>
          <p:cNvPr id="342" name="Google Shape;342;p70"/>
          <p:cNvPicPr preferRelativeResize="0"/>
          <p:nvPr/>
        </p:nvPicPr>
        <p:blipFill rotWithShape="1">
          <a:blip r:embed="rId4">
            <a:alphaModFix/>
          </a:blip>
          <a:srcRect b="0" l="0" r="0" t="0"/>
          <a:stretch/>
        </p:blipFill>
        <p:spPr>
          <a:xfrm>
            <a:off x="3574331" y="2713325"/>
            <a:ext cx="3039625" cy="1270000"/>
          </a:xfrm>
          <a:prstGeom prst="rect">
            <a:avLst/>
          </a:prstGeom>
          <a:noFill/>
          <a:ln>
            <a:noFill/>
          </a:ln>
        </p:spPr>
      </p:pic>
      <p:pic>
        <p:nvPicPr>
          <p:cNvPr id="343" name="Google Shape;343;p70"/>
          <p:cNvPicPr preferRelativeResize="0"/>
          <p:nvPr/>
        </p:nvPicPr>
        <p:blipFill rotWithShape="1">
          <a:blip r:embed="rId5">
            <a:alphaModFix/>
          </a:blip>
          <a:srcRect b="0" l="0" r="0" t="0"/>
          <a:stretch/>
        </p:blipFill>
        <p:spPr>
          <a:xfrm>
            <a:off x="6781769" y="1195894"/>
            <a:ext cx="1948819" cy="1156079"/>
          </a:xfrm>
          <a:prstGeom prst="rect">
            <a:avLst/>
          </a:prstGeom>
          <a:noFill/>
          <a:ln>
            <a:noFill/>
          </a:ln>
        </p:spPr>
      </p:pic>
      <p:pic>
        <p:nvPicPr>
          <p:cNvPr id="344" name="Google Shape;344;p70"/>
          <p:cNvPicPr preferRelativeResize="0"/>
          <p:nvPr/>
        </p:nvPicPr>
        <p:blipFill rotWithShape="1">
          <a:blip r:embed="rId6">
            <a:alphaModFix/>
          </a:blip>
          <a:srcRect b="0" l="0" r="0" t="0"/>
          <a:stretch/>
        </p:blipFill>
        <p:spPr>
          <a:xfrm>
            <a:off x="6808530" y="2736247"/>
            <a:ext cx="2048368" cy="11497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8" name="Shape 348"/>
        <p:cNvGrpSpPr/>
        <p:nvPr/>
      </p:nvGrpSpPr>
      <p:grpSpPr>
        <a:xfrm>
          <a:off x="0" y="0"/>
          <a:ext cx="0" cy="0"/>
          <a:chOff x="0" y="0"/>
          <a:chExt cx="0" cy="0"/>
        </a:xfrm>
      </p:grpSpPr>
      <p:pic>
        <p:nvPicPr>
          <p:cNvPr id="349" name="Google Shape;349;p71"/>
          <p:cNvPicPr preferRelativeResize="0"/>
          <p:nvPr/>
        </p:nvPicPr>
        <p:blipFill rotWithShape="1">
          <a:blip r:embed="rId3">
            <a:alphaModFix/>
          </a:blip>
          <a:srcRect b="0" l="0" r="0" t="0"/>
          <a:stretch/>
        </p:blipFill>
        <p:spPr>
          <a:xfrm>
            <a:off x="12" y="-34428"/>
            <a:ext cx="9084676" cy="5212365"/>
          </a:xfrm>
          <a:prstGeom prst="rect">
            <a:avLst/>
          </a:prstGeom>
          <a:noFill/>
          <a:ln>
            <a:noFill/>
          </a:ln>
        </p:spPr>
      </p:pic>
      <p:sp>
        <p:nvSpPr>
          <p:cNvPr id="350" name="Google Shape;350;p71"/>
          <p:cNvSpPr txBox="1"/>
          <p:nvPr/>
        </p:nvSpPr>
        <p:spPr>
          <a:xfrm>
            <a:off x="3424250" y="2393988"/>
            <a:ext cx="2236200" cy="56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Raleway"/>
                <a:ea typeface="Raleway"/>
                <a:cs typeface="Raleway"/>
                <a:sym typeface="Raleway"/>
              </a:rPr>
              <a:t>Our </a:t>
            </a:r>
            <a:r>
              <a:rPr b="1" lang="en" sz="2500">
                <a:latin typeface="Raleway"/>
                <a:ea typeface="Raleway"/>
                <a:cs typeface="Raleway"/>
                <a:sym typeface="Raleway"/>
              </a:rPr>
              <a:t>Idea</a:t>
            </a:r>
            <a:endParaRPr b="1" i="0" sz="2500" u="none" cap="none" strike="noStrike">
              <a:solidFill>
                <a:srgbClr val="000000"/>
              </a:solidFill>
              <a:latin typeface="Raleway"/>
              <a:ea typeface="Raleway"/>
              <a:cs typeface="Raleway"/>
              <a:sym typeface="Raleway"/>
            </a:endParaRPr>
          </a:p>
        </p:txBody>
      </p:sp>
      <p:sp>
        <p:nvSpPr>
          <p:cNvPr id="351" name="Google Shape;351;p71"/>
          <p:cNvSpPr txBox="1"/>
          <p:nvPr/>
        </p:nvSpPr>
        <p:spPr>
          <a:xfrm>
            <a:off x="3886325" y="545750"/>
            <a:ext cx="13419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aleway"/>
                <a:ea typeface="Raleway"/>
                <a:cs typeface="Raleway"/>
                <a:sym typeface="Raleway"/>
              </a:rPr>
              <a:t>Information</a:t>
            </a:r>
            <a:r>
              <a:rPr b="1" lang="en">
                <a:solidFill>
                  <a:srgbClr val="FFFFFF"/>
                </a:solidFill>
                <a:latin typeface="Raleway"/>
                <a:ea typeface="Raleway"/>
                <a:cs typeface="Raleway"/>
                <a:sym typeface="Raleway"/>
              </a:rPr>
              <a:t> Gathering</a:t>
            </a:r>
            <a:endParaRPr b="1" i="0" sz="1400" u="none" cap="none" strike="noStrike">
              <a:solidFill>
                <a:srgbClr val="FFFFFF"/>
              </a:solidFill>
              <a:latin typeface="Raleway"/>
              <a:ea typeface="Raleway"/>
              <a:cs typeface="Raleway"/>
              <a:sym typeface="Raleway"/>
            </a:endParaRPr>
          </a:p>
        </p:txBody>
      </p:sp>
      <p:sp>
        <p:nvSpPr>
          <p:cNvPr id="352" name="Google Shape;352;p71"/>
          <p:cNvSpPr txBox="1"/>
          <p:nvPr/>
        </p:nvSpPr>
        <p:spPr>
          <a:xfrm>
            <a:off x="5776525" y="2243700"/>
            <a:ext cx="11154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Raleway"/>
              <a:ea typeface="Raleway"/>
              <a:cs typeface="Raleway"/>
              <a:sym typeface="Raleway"/>
            </a:endParaRPr>
          </a:p>
        </p:txBody>
      </p:sp>
      <p:sp>
        <p:nvSpPr>
          <p:cNvPr id="353" name="Google Shape;353;p71"/>
          <p:cNvSpPr txBox="1"/>
          <p:nvPr/>
        </p:nvSpPr>
        <p:spPr>
          <a:xfrm>
            <a:off x="3870150" y="4251600"/>
            <a:ext cx="14037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rgbClr val="FFFFFF"/>
                </a:solidFill>
                <a:latin typeface="Raleway"/>
                <a:ea typeface="Raleway"/>
                <a:cs typeface="Raleway"/>
                <a:sym typeface="Raleway"/>
              </a:rPr>
              <a:t>Pose Estimation</a:t>
            </a:r>
            <a:endParaRPr b="1" sz="1200">
              <a:solidFill>
                <a:srgbClr val="FFFFFF"/>
              </a:solidFill>
              <a:latin typeface="Raleway"/>
              <a:ea typeface="Raleway"/>
              <a:cs typeface="Raleway"/>
              <a:sym typeface="Raleway"/>
            </a:endParaRPr>
          </a:p>
        </p:txBody>
      </p:sp>
      <p:sp>
        <p:nvSpPr>
          <p:cNvPr id="354" name="Google Shape;354;p71"/>
          <p:cNvSpPr txBox="1"/>
          <p:nvPr/>
        </p:nvSpPr>
        <p:spPr>
          <a:xfrm>
            <a:off x="1727450" y="2497950"/>
            <a:ext cx="1696800" cy="35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sz="1200">
                <a:solidFill>
                  <a:srgbClr val="FFFFFF"/>
                </a:solidFill>
                <a:latin typeface="Raleway"/>
                <a:ea typeface="Raleway"/>
                <a:cs typeface="Raleway"/>
                <a:sym typeface="Raleway"/>
              </a:rPr>
              <a:t>Implementation</a:t>
            </a:r>
            <a:endParaRPr b="1" i="0" sz="1200" u="none" cap="none" strike="noStrike">
              <a:solidFill>
                <a:srgbClr val="FFFFFF"/>
              </a:solidFill>
              <a:latin typeface="Raleway"/>
              <a:ea typeface="Raleway"/>
              <a:cs typeface="Raleway"/>
              <a:sym typeface="Raleway"/>
            </a:endParaRPr>
          </a:p>
        </p:txBody>
      </p:sp>
      <p:sp>
        <p:nvSpPr>
          <p:cNvPr id="355" name="Google Shape;355;p71"/>
          <p:cNvSpPr txBox="1"/>
          <p:nvPr/>
        </p:nvSpPr>
        <p:spPr>
          <a:xfrm>
            <a:off x="5856975" y="2497950"/>
            <a:ext cx="1251000" cy="35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solidFill>
                  <a:srgbClr val="FFFFFF"/>
                </a:solidFill>
                <a:latin typeface="Raleway"/>
                <a:ea typeface="Raleway"/>
                <a:cs typeface="Raleway"/>
                <a:sym typeface="Raleway"/>
              </a:rPr>
              <a:t>Analysis</a:t>
            </a:r>
            <a:endParaRPr b="1" i="0" sz="1400" u="none" cap="none" strike="noStrike">
              <a:solidFill>
                <a:srgbClr val="FFFFFF"/>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9" name="Shape 359"/>
        <p:cNvGrpSpPr/>
        <p:nvPr/>
      </p:nvGrpSpPr>
      <p:grpSpPr>
        <a:xfrm>
          <a:off x="0" y="0"/>
          <a:ext cx="0" cy="0"/>
          <a:chOff x="0" y="0"/>
          <a:chExt cx="0" cy="0"/>
        </a:xfrm>
      </p:grpSpPr>
      <p:sp>
        <p:nvSpPr>
          <p:cNvPr id="360" name="Google Shape;360;p72"/>
          <p:cNvSpPr txBox="1"/>
          <p:nvPr/>
        </p:nvSpPr>
        <p:spPr>
          <a:xfrm>
            <a:off x="129575" y="145900"/>
            <a:ext cx="27249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400"/>
              <a:buFont typeface="Arial"/>
              <a:buNone/>
            </a:pPr>
            <a:r>
              <a:t/>
            </a:r>
            <a:endParaRPr b="0" i="0" sz="3400" u="none" cap="none" strike="noStrike">
              <a:solidFill>
                <a:srgbClr val="000000"/>
              </a:solidFill>
              <a:latin typeface="Raleway"/>
              <a:ea typeface="Raleway"/>
              <a:cs typeface="Raleway"/>
              <a:sym typeface="Raleway"/>
            </a:endParaRPr>
          </a:p>
        </p:txBody>
      </p:sp>
      <p:sp>
        <p:nvSpPr>
          <p:cNvPr id="361" name="Google Shape;361;p72"/>
          <p:cNvSpPr txBox="1"/>
          <p:nvPr/>
        </p:nvSpPr>
        <p:spPr>
          <a:xfrm>
            <a:off x="421950" y="1885725"/>
            <a:ext cx="3420900" cy="20607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Char char="❖"/>
            </a:pPr>
            <a:r>
              <a:rPr lang="en" sz="1200">
                <a:solidFill>
                  <a:schemeClr val="dk1"/>
                </a:solidFill>
                <a:latin typeface="Raleway"/>
                <a:ea typeface="Raleway"/>
                <a:cs typeface="Raleway"/>
                <a:sym typeface="Raleway"/>
              </a:rPr>
              <a:t>All </a:t>
            </a:r>
            <a:r>
              <a:rPr lang="en" sz="1200">
                <a:solidFill>
                  <a:schemeClr val="dk1"/>
                </a:solidFill>
                <a:latin typeface="Raleway"/>
                <a:ea typeface="Raleway"/>
                <a:cs typeface="Raleway"/>
                <a:sym typeface="Raleway"/>
              </a:rPr>
              <a:t>vehicles receive the</a:t>
            </a:r>
            <a:r>
              <a:rPr lang="en" sz="1200">
                <a:solidFill>
                  <a:schemeClr val="dk1"/>
                </a:solidFill>
                <a:latin typeface="Raleway"/>
                <a:ea typeface="Raleway"/>
                <a:cs typeface="Raleway"/>
                <a:sym typeface="Raleway"/>
              </a:rPr>
              <a:t> Broadcast BSMs when they reach a particular zone </a:t>
            </a:r>
            <a:endParaRPr sz="1200">
              <a:solidFill>
                <a:schemeClr val="dk1"/>
              </a:solidFill>
              <a:latin typeface="Raleway"/>
              <a:ea typeface="Raleway"/>
              <a:cs typeface="Raleway"/>
              <a:sym typeface="Raleway"/>
            </a:endParaRPr>
          </a:p>
          <a:p>
            <a:pPr indent="-304800" lvl="0" marL="457200" marR="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Using the BSM, parse put “supposed” xyz </a:t>
            </a:r>
            <a:r>
              <a:rPr lang="en" sz="1200">
                <a:solidFill>
                  <a:schemeClr val="dk1"/>
                </a:solidFill>
                <a:latin typeface="Raleway"/>
                <a:ea typeface="Raleway"/>
                <a:cs typeface="Raleway"/>
                <a:sym typeface="Raleway"/>
              </a:rPr>
              <a:t>coordinates</a:t>
            </a:r>
            <a:r>
              <a:rPr lang="en" sz="1200">
                <a:solidFill>
                  <a:schemeClr val="dk1"/>
                </a:solidFill>
                <a:latin typeface="Raleway"/>
                <a:ea typeface="Raleway"/>
                <a:cs typeface="Raleway"/>
                <a:sym typeface="Raleway"/>
              </a:rPr>
              <a:t> of the features of the car model</a:t>
            </a:r>
            <a:endParaRPr sz="1200">
              <a:solidFill>
                <a:schemeClr val="dk1"/>
              </a:solidFill>
              <a:latin typeface="Raleway"/>
              <a:ea typeface="Raleway"/>
              <a:cs typeface="Raleway"/>
              <a:sym typeface="Raleway"/>
            </a:endParaRPr>
          </a:p>
        </p:txBody>
      </p:sp>
      <p:sp>
        <p:nvSpPr>
          <p:cNvPr id="362" name="Google Shape;362;p72"/>
          <p:cNvSpPr/>
          <p:nvPr/>
        </p:nvSpPr>
        <p:spPr>
          <a:xfrm>
            <a:off x="493488" y="921525"/>
            <a:ext cx="2252100" cy="772200"/>
          </a:xfrm>
          <a:prstGeom prst="rect">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chemeClr val="dk1"/>
                </a:solidFill>
                <a:latin typeface="Raleway"/>
                <a:ea typeface="Raleway"/>
                <a:cs typeface="Raleway"/>
                <a:sym typeface="Raleway"/>
              </a:rPr>
              <a:t>BSM </a:t>
            </a:r>
            <a:endParaRPr b="1" i="0" sz="2000" u="none" cap="none" strike="noStrike">
              <a:solidFill>
                <a:srgbClr val="000000"/>
              </a:solidFill>
              <a:latin typeface="Raleway"/>
              <a:ea typeface="Raleway"/>
              <a:cs typeface="Raleway"/>
              <a:sym typeface="Raleway"/>
            </a:endParaRPr>
          </a:p>
        </p:txBody>
      </p:sp>
      <p:sp>
        <p:nvSpPr>
          <p:cNvPr id="363" name="Google Shape;363;p72"/>
          <p:cNvSpPr txBox="1"/>
          <p:nvPr>
            <p:ph type="title"/>
          </p:nvPr>
        </p:nvSpPr>
        <p:spPr>
          <a:xfrm>
            <a:off x="237525" y="159100"/>
            <a:ext cx="6659700" cy="629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800"/>
              <a:t>Information Gathering</a:t>
            </a:r>
            <a:endParaRPr sz="2800"/>
          </a:p>
        </p:txBody>
      </p:sp>
      <p:cxnSp>
        <p:nvCxnSpPr>
          <p:cNvPr id="364" name="Google Shape;364;p72"/>
          <p:cNvCxnSpPr/>
          <p:nvPr/>
        </p:nvCxnSpPr>
        <p:spPr>
          <a:xfrm>
            <a:off x="308150" y="729525"/>
            <a:ext cx="4285200" cy="0"/>
          </a:xfrm>
          <a:prstGeom prst="straightConnector1">
            <a:avLst/>
          </a:prstGeom>
          <a:noFill/>
          <a:ln cap="flat" cmpd="sng" w="19050">
            <a:solidFill>
              <a:schemeClr val="lt2"/>
            </a:solidFill>
            <a:prstDash val="solid"/>
            <a:round/>
            <a:headEnd len="sm" w="sm" type="none"/>
            <a:tailEnd len="sm" w="sm" type="none"/>
          </a:ln>
        </p:spPr>
      </p:cxnSp>
      <p:sp>
        <p:nvSpPr>
          <p:cNvPr id="365" name="Google Shape;365;p72"/>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fld id="{00000000-1234-1234-1234-123412341234}" type="slidenum">
              <a:rPr lang="en"/>
              <a:t>‹#›</a:t>
            </a:fld>
            <a:endParaRPr/>
          </a:p>
        </p:txBody>
      </p:sp>
      <p:sp>
        <p:nvSpPr>
          <p:cNvPr id="366" name="Google Shape;366;p72"/>
          <p:cNvSpPr txBox="1"/>
          <p:nvPr/>
        </p:nvSpPr>
        <p:spPr>
          <a:xfrm>
            <a:off x="-14550" y="47132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leway"/>
                <a:ea typeface="Raleway"/>
                <a:cs typeface="Raleway"/>
                <a:sym typeface="Raleway"/>
              </a:rPr>
              <a:t>SWOT ANALYSIS  |  INCENTIVES  |  SOLUTION  |  FINANCIALS  |  IMPLEMENTATION  |  CONCLUSION</a:t>
            </a:r>
            <a:endParaRPr b="0" i="0" sz="1400" u="none" cap="none" strike="noStrike">
              <a:solidFill>
                <a:srgbClr val="FFFFFF"/>
              </a:solidFill>
              <a:latin typeface="Raleway"/>
              <a:ea typeface="Raleway"/>
              <a:cs typeface="Raleway"/>
              <a:sym typeface="Raleway"/>
            </a:endParaRPr>
          </a:p>
        </p:txBody>
      </p:sp>
      <p:sp>
        <p:nvSpPr>
          <p:cNvPr id="367" name="Google Shape;367;p72"/>
          <p:cNvSpPr/>
          <p:nvPr/>
        </p:nvSpPr>
        <p:spPr>
          <a:xfrm>
            <a:off x="-4351200" y="4799190"/>
            <a:ext cx="16563300" cy="300000"/>
          </a:xfrm>
          <a:prstGeom prst="rect">
            <a:avLst/>
          </a:prstGeom>
          <a:gradFill>
            <a:gsLst>
              <a:gs pos="0">
                <a:srgbClr val="D9D9D9"/>
              </a:gs>
              <a:gs pos="39000">
                <a:srgbClr val="3D85C6"/>
              </a:gs>
              <a:gs pos="50000">
                <a:srgbClr val="073763"/>
              </a:gs>
              <a:gs pos="61000">
                <a:srgbClr val="3D85C6"/>
              </a:gs>
              <a:gs pos="100000">
                <a:srgbClr val="D9D9D9"/>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68" name="Google Shape;368;p72"/>
          <p:cNvSpPr txBox="1"/>
          <p:nvPr/>
        </p:nvSpPr>
        <p:spPr>
          <a:xfrm>
            <a:off x="-14550" y="4678890"/>
            <a:ext cx="9173100" cy="54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aleway"/>
                <a:ea typeface="Raleway"/>
                <a:cs typeface="Raleway"/>
                <a:sym typeface="Raleway"/>
              </a:rPr>
              <a:t>JOURNEY  |  SOLUTION |  IMPLEMENTATION  |  IMPACT </a:t>
            </a:r>
            <a:endParaRPr b="0" i="0" sz="1400" u="none" cap="none" strike="noStrike">
              <a:solidFill>
                <a:srgbClr val="FFFFFF"/>
              </a:solidFill>
              <a:latin typeface="Raleway"/>
              <a:ea typeface="Raleway"/>
              <a:cs typeface="Raleway"/>
              <a:sym typeface="Raleway"/>
            </a:endParaRPr>
          </a:p>
        </p:txBody>
      </p:sp>
      <p:sp>
        <p:nvSpPr>
          <p:cNvPr id="369" name="Google Shape;369;p72"/>
          <p:cNvSpPr txBox="1"/>
          <p:nvPr/>
        </p:nvSpPr>
        <p:spPr>
          <a:xfrm>
            <a:off x="4175475" y="1885725"/>
            <a:ext cx="4660800" cy="20607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p>
            <a:pPr indent="0" lvl="0" marL="0" marR="0" rtl="0" algn="l">
              <a:lnSpc>
                <a:spcPct val="115000"/>
              </a:lnSpc>
              <a:spcBef>
                <a:spcPts val="0"/>
              </a:spcBef>
              <a:spcAft>
                <a:spcPts val="0"/>
              </a:spcAft>
              <a:buNone/>
            </a:pPr>
            <a:r>
              <a:rPr b="1" lang="en" sz="1200">
                <a:solidFill>
                  <a:schemeClr val="dk1"/>
                </a:solidFill>
                <a:latin typeface="Raleway"/>
                <a:ea typeface="Raleway"/>
                <a:cs typeface="Raleway"/>
                <a:sym typeface="Raleway"/>
              </a:rPr>
              <a:t>		“Car Number Plate”: ”ABGYN”,</a:t>
            </a:r>
            <a:endParaRPr b="1" sz="1200">
              <a:solidFill>
                <a:schemeClr val="dk1"/>
              </a:solidFill>
              <a:latin typeface="Raleway"/>
              <a:ea typeface="Raleway"/>
              <a:cs typeface="Raleway"/>
              <a:sym typeface="Raleway"/>
            </a:endParaRPr>
          </a:p>
          <a:p>
            <a:pPr indent="0" lvl="0" marL="0" marR="0" rtl="0" algn="l">
              <a:lnSpc>
                <a:spcPct val="115000"/>
              </a:lnSpc>
              <a:spcBef>
                <a:spcPts val="0"/>
              </a:spcBef>
              <a:spcAft>
                <a:spcPts val="0"/>
              </a:spcAft>
              <a:buNone/>
            </a:pPr>
            <a:r>
              <a:rPr b="1" lang="en" sz="1200">
                <a:solidFill>
                  <a:schemeClr val="dk1"/>
                </a:solidFill>
                <a:latin typeface="Raleway"/>
                <a:ea typeface="Raleway"/>
                <a:cs typeface="Raleway"/>
                <a:sym typeface="Raleway"/>
              </a:rPr>
              <a:t>		“GPS” : [42.335043, -83.075244],</a:t>
            </a:r>
            <a:endParaRPr b="1" sz="1200">
              <a:solidFill>
                <a:schemeClr val="dk1"/>
              </a:solidFill>
              <a:latin typeface="Raleway"/>
              <a:ea typeface="Raleway"/>
              <a:cs typeface="Raleway"/>
              <a:sym typeface="Raleway"/>
            </a:endParaRPr>
          </a:p>
          <a:p>
            <a:pPr indent="0" lvl="0" marL="0" marR="0" rtl="0" algn="l">
              <a:lnSpc>
                <a:spcPct val="115000"/>
              </a:lnSpc>
              <a:spcBef>
                <a:spcPts val="0"/>
              </a:spcBef>
              <a:spcAft>
                <a:spcPts val="0"/>
              </a:spcAft>
              <a:buNone/>
            </a:pPr>
            <a:r>
              <a:rPr b="1" lang="en" sz="1200">
                <a:solidFill>
                  <a:schemeClr val="dk1"/>
                </a:solidFill>
                <a:latin typeface="Raleway"/>
                <a:ea typeface="Raleway"/>
                <a:cs typeface="Raleway"/>
                <a:sym typeface="Raleway"/>
              </a:rPr>
              <a:t>		“Acceleration” : 4 m/s^2,	</a:t>
            </a:r>
            <a:endParaRPr b="1" sz="1200">
              <a:solidFill>
                <a:schemeClr val="dk1"/>
              </a:solidFill>
              <a:latin typeface="Raleway"/>
              <a:ea typeface="Raleway"/>
              <a:cs typeface="Raleway"/>
              <a:sym typeface="Raleway"/>
            </a:endParaRPr>
          </a:p>
          <a:p>
            <a:pPr indent="45720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“Gyroscope Values” : [0.01, 1.02, 1.33]</a:t>
            </a:r>
            <a:endParaRPr b="1" sz="1200">
              <a:solidFill>
                <a:schemeClr val="dk1"/>
              </a:solidFill>
              <a:latin typeface="Raleway"/>
              <a:ea typeface="Raleway"/>
              <a:cs typeface="Raleway"/>
              <a:sym typeface="Raleway"/>
            </a:endParaRPr>
          </a:p>
          <a:p>
            <a:pPr indent="45720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“Model” : “Honda Civic 2016 SI”,</a:t>
            </a:r>
            <a:endParaRPr b="1" sz="1200">
              <a:solidFill>
                <a:schemeClr val="dk1"/>
              </a:solidFill>
              <a:latin typeface="Raleway"/>
              <a:ea typeface="Raleway"/>
              <a:cs typeface="Raleway"/>
              <a:sym typeface="Raleway"/>
            </a:endParaRPr>
          </a:p>
          <a:p>
            <a:pPr indent="45720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“Color”: “Red”</a:t>
            </a:r>
            <a:endParaRPr b="1" sz="1200">
              <a:solidFill>
                <a:schemeClr val="dk1"/>
              </a:solidFill>
              <a:latin typeface="Raleway"/>
              <a:ea typeface="Raleway"/>
              <a:cs typeface="Raleway"/>
              <a:sym typeface="Raleway"/>
            </a:endParaRPr>
          </a:p>
          <a:p>
            <a:pPr indent="45720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“Bumper modification”: “Yes”</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rPr b="1" lang="en" sz="1200">
                <a:solidFill>
                  <a:schemeClr val="dk1"/>
                </a:solidFill>
                <a:latin typeface="Raleway"/>
                <a:ea typeface="Raleway"/>
                <a:cs typeface="Raleway"/>
                <a:sym typeface="Raleway"/>
              </a:rPr>
              <a:t>}</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a:p>
            <a:pPr indent="0" lvl="0" marL="457200" marR="0" rtl="0" algn="l">
              <a:lnSpc>
                <a:spcPct val="115000"/>
              </a:lnSpc>
              <a:spcBef>
                <a:spcPts val="0"/>
              </a:spcBef>
              <a:spcAft>
                <a:spcPts val="0"/>
              </a:spcAft>
              <a:buNone/>
            </a:pPr>
            <a:r>
              <a:t/>
            </a:r>
            <a:endParaRPr b="1" sz="1200">
              <a:solidFill>
                <a:schemeClr val="dk1"/>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